
<file path=[Content_Types].xml><?xml version="1.0" encoding="utf-8"?>
<Types xmlns="http://schemas.openxmlformats.org/package/2006/content-types">
  <Default Extension="bmp" ContentType="image/bmp"/>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6" r:id="rId2"/>
    <p:sldId id="281" r:id="rId3"/>
    <p:sldId id="280" r:id="rId4"/>
    <p:sldId id="282" r:id="rId5"/>
    <p:sldId id="283" r:id="rId6"/>
    <p:sldId id="284" r:id="rId7"/>
    <p:sldId id="285" r:id="rId8"/>
    <p:sldId id="286" r:id="rId9"/>
    <p:sldId id="287" r:id="rId10"/>
    <p:sldId id="257" r:id="rId11"/>
    <p:sldId id="258" r:id="rId12"/>
    <p:sldId id="259" r:id="rId13"/>
    <p:sldId id="261" r:id="rId14"/>
    <p:sldId id="264" r:id="rId15"/>
    <p:sldId id="288" r:id="rId16"/>
    <p:sldId id="289" r:id="rId17"/>
    <p:sldId id="290" r:id="rId18"/>
    <p:sldId id="291" r:id="rId19"/>
    <p:sldId id="292" r:id="rId20"/>
    <p:sldId id="293" r:id="rId21"/>
    <p:sldId id="333" r:id="rId22"/>
    <p:sldId id="334" r:id="rId23"/>
    <p:sldId id="294" r:id="rId24"/>
    <p:sldId id="327" r:id="rId25"/>
    <p:sldId id="328" r:id="rId26"/>
    <p:sldId id="314" r:id="rId27"/>
    <p:sldId id="331" r:id="rId28"/>
    <p:sldId id="330" r:id="rId29"/>
    <p:sldId id="323" r:id="rId30"/>
    <p:sldId id="325" r:id="rId31"/>
    <p:sldId id="342" r:id="rId32"/>
    <p:sldId id="316" r:id="rId33"/>
    <p:sldId id="332" r:id="rId34"/>
    <p:sldId id="300" r:id="rId35"/>
    <p:sldId id="301" r:id="rId36"/>
    <p:sldId id="335" r:id="rId37"/>
    <p:sldId id="336" r:id="rId38"/>
    <p:sldId id="337" r:id="rId39"/>
    <p:sldId id="302" r:id="rId40"/>
    <p:sldId id="303" r:id="rId41"/>
    <p:sldId id="338" r:id="rId42"/>
    <p:sldId id="307" r:id="rId43"/>
    <p:sldId id="339" r:id="rId44"/>
    <p:sldId id="308" r:id="rId45"/>
    <p:sldId id="341" r:id="rId46"/>
    <p:sldId id="340" r:id="rId47"/>
    <p:sldId id="346" r:id="rId48"/>
    <p:sldId id="347" r:id="rId49"/>
    <p:sldId id="309" r:id="rId50"/>
    <p:sldId id="349" r:id="rId51"/>
    <p:sldId id="350" r:id="rId52"/>
    <p:sldId id="348" r:id="rId53"/>
    <p:sldId id="310" r:id="rId54"/>
    <p:sldId id="351" r:id="rId55"/>
    <p:sldId id="352" r:id="rId56"/>
    <p:sldId id="304" r:id="rId57"/>
    <p:sldId id="326" r:id="rId58"/>
    <p:sldId id="345" r:id="rId59"/>
    <p:sldId id="343" r:id="rId60"/>
    <p:sldId id="344" r:id="rId61"/>
    <p:sldId id="263" r:id="rId62"/>
    <p:sldId id="312" r:id="rId63"/>
    <p:sldId id="311" r:id="rId64"/>
    <p:sldId id="317"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CD003D-8B4F-4E45-A51C-5BD176EA623D}" v="712" dt="2023-03-16T12:35:13.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p:scale>
          <a:sx n="100" d="100"/>
          <a:sy n="100" d="100"/>
        </p:scale>
        <p:origin x="912" y="30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74"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KHALFALLAH Hela ItimAsrScoVdf" userId="d55be94f-4073-46ba-88ef-465599598fde" providerId="ADAL" clId="{1ACD003D-8B4F-4E45-A51C-5BD176EA623D}"/>
    <pc:docChg chg="undo redo custSel addSld delSld modSld sldOrd">
      <pc:chgData name="BEN KHALFALLAH Hela ItimAsrScoVdf" userId="d55be94f-4073-46ba-88ef-465599598fde" providerId="ADAL" clId="{1ACD003D-8B4F-4E45-A51C-5BD176EA623D}" dt="2023-03-16T12:35:13.845" v="3792" actId="20577"/>
      <pc:docMkLst>
        <pc:docMk/>
      </pc:docMkLst>
      <pc:sldChg chg="addSp delSp modSp mod setBg setClrOvrMap delDesignElem">
        <pc:chgData name="BEN KHALFALLAH Hela ItimAsrScoVdf" userId="d55be94f-4073-46ba-88ef-465599598fde" providerId="ADAL" clId="{1ACD003D-8B4F-4E45-A51C-5BD176EA623D}" dt="2023-03-15T10:54:05.235" v="520" actId="26606"/>
        <pc:sldMkLst>
          <pc:docMk/>
          <pc:sldMk cId="2119705998" sldId="256"/>
        </pc:sldMkLst>
        <pc:spChg chg="mod">
          <ac:chgData name="BEN KHALFALLAH Hela ItimAsrScoVdf" userId="d55be94f-4073-46ba-88ef-465599598fde" providerId="ADAL" clId="{1ACD003D-8B4F-4E45-A51C-5BD176EA623D}" dt="2023-03-15T10:45:56.600" v="500" actId="26606"/>
          <ac:spMkLst>
            <pc:docMk/>
            <pc:sldMk cId="2119705998" sldId="256"/>
            <ac:spMk id="2" creationId="{0FA5AECE-8921-4162-9FF6-D38FC9B033DE}"/>
          </ac:spMkLst>
        </pc:spChg>
        <pc:spChg chg="mod">
          <ac:chgData name="BEN KHALFALLAH Hela ItimAsrScoVdf" userId="d55be94f-4073-46ba-88ef-465599598fde" providerId="ADAL" clId="{1ACD003D-8B4F-4E45-A51C-5BD176EA623D}" dt="2023-03-15T10:45:56.600" v="500" actId="26606"/>
          <ac:spMkLst>
            <pc:docMk/>
            <pc:sldMk cId="2119705998" sldId="256"/>
            <ac:spMk id="3" creationId="{B41E3E86-F664-4812-988E-3A0C9C5464DB}"/>
          </ac:spMkLst>
        </pc:spChg>
        <pc:spChg chg="add del">
          <ac:chgData name="BEN KHALFALLAH Hela ItimAsrScoVdf" userId="d55be94f-4073-46ba-88ef-465599598fde" providerId="ADAL" clId="{1ACD003D-8B4F-4E45-A51C-5BD176EA623D}" dt="2023-03-15T07:56:00.585" v="58"/>
          <ac:spMkLst>
            <pc:docMk/>
            <pc:sldMk cId="2119705998" sldId="256"/>
            <ac:spMk id="8" creationId="{A540FAC9-3505-49ED-9B06-A0F8C1485394}"/>
          </ac:spMkLst>
        </pc:spChg>
        <pc:spChg chg="add del">
          <ac:chgData name="BEN KHALFALLAH Hela ItimAsrScoVdf" userId="d55be94f-4073-46ba-88ef-465599598fde" providerId="ADAL" clId="{1ACD003D-8B4F-4E45-A51C-5BD176EA623D}" dt="2023-03-15T07:56:00.585" v="58"/>
          <ac:spMkLst>
            <pc:docMk/>
            <pc:sldMk cId="2119705998" sldId="256"/>
            <ac:spMk id="10" creationId="{9879B3CD-E329-42F5-B136-BA1F37EC0532}"/>
          </ac:spMkLst>
        </pc:spChg>
        <pc:spChg chg="add del">
          <ac:chgData name="BEN KHALFALLAH Hela ItimAsrScoVdf" userId="d55be94f-4073-46ba-88ef-465599598fde" providerId="ADAL" clId="{1ACD003D-8B4F-4E45-A51C-5BD176EA623D}" dt="2023-03-15T07:56:00.585" v="58"/>
          <ac:spMkLst>
            <pc:docMk/>
            <pc:sldMk cId="2119705998" sldId="256"/>
            <ac:spMk id="14" creationId="{EA0B4097-B645-43E0-A2B5-B8D688E74592}"/>
          </ac:spMkLst>
        </pc:spChg>
        <pc:spChg chg="add del">
          <ac:chgData name="BEN KHALFALLAH Hela ItimAsrScoVdf" userId="d55be94f-4073-46ba-88ef-465599598fde" providerId="ADAL" clId="{1ACD003D-8B4F-4E45-A51C-5BD176EA623D}" dt="2023-03-15T09:47:54.173" v="125" actId="26606"/>
          <ac:spMkLst>
            <pc:docMk/>
            <pc:sldMk cId="2119705998" sldId="256"/>
            <ac:spMk id="23" creationId="{379F11E2-8BA5-4C5C-AE7C-361E5EA011FF}"/>
          </ac:spMkLst>
        </pc:spChg>
        <pc:spChg chg="add del">
          <ac:chgData name="BEN KHALFALLAH Hela ItimAsrScoVdf" userId="d55be94f-4073-46ba-88ef-465599598fde" providerId="ADAL" clId="{1ACD003D-8B4F-4E45-A51C-5BD176EA623D}" dt="2023-03-15T09:47:54.173" v="125" actId="26606"/>
          <ac:spMkLst>
            <pc:docMk/>
            <pc:sldMk cId="2119705998" sldId="256"/>
            <ac:spMk id="25" creationId="{7C00E1DA-EC7C-40FC-95E3-11FDCD2E4291}"/>
          </ac:spMkLst>
        </pc:spChg>
        <pc:spChg chg="add del">
          <ac:chgData name="BEN KHALFALLAH Hela ItimAsrScoVdf" userId="d55be94f-4073-46ba-88ef-465599598fde" providerId="ADAL" clId="{1ACD003D-8B4F-4E45-A51C-5BD176EA623D}" dt="2023-03-15T09:40:02.153" v="115" actId="26606"/>
          <ac:spMkLst>
            <pc:docMk/>
            <pc:sldMk cId="2119705998" sldId="256"/>
            <ac:spMk id="26" creationId="{56981798-4550-46DA-9172-4846E2FB66EC}"/>
          </ac:spMkLst>
        </pc:spChg>
        <pc:spChg chg="add del">
          <ac:chgData name="BEN KHALFALLAH Hela ItimAsrScoVdf" userId="d55be94f-4073-46ba-88ef-465599598fde" providerId="ADAL" clId="{1ACD003D-8B4F-4E45-A51C-5BD176EA623D}" dt="2023-03-15T09:40:02.153" v="115" actId="26606"/>
          <ac:spMkLst>
            <pc:docMk/>
            <pc:sldMk cId="2119705998" sldId="256"/>
            <ac:spMk id="27" creationId="{D82EB7D3-3AD8-4ED1-9E1A-2906E14635E3}"/>
          </ac:spMkLst>
        </pc:spChg>
        <pc:spChg chg="add del">
          <ac:chgData name="BEN KHALFALLAH Hela ItimAsrScoVdf" userId="d55be94f-4073-46ba-88ef-465599598fde" providerId="ADAL" clId="{1ACD003D-8B4F-4E45-A51C-5BD176EA623D}" dt="2023-03-15T09:40:02.153" v="115" actId="26606"/>
          <ac:spMkLst>
            <pc:docMk/>
            <pc:sldMk cId="2119705998" sldId="256"/>
            <ac:spMk id="28" creationId="{2D529E20-662F-4915-ACD7-970C026FDB7F}"/>
          </ac:spMkLst>
        </pc:spChg>
        <pc:spChg chg="add del">
          <ac:chgData name="BEN KHALFALLAH Hela ItimAsrScoVdf" userId="d55be94f-4073-46ba-88ef-465599598fde" providerId="ADAL" clId="{1ACD003D-8B4F-4E45-A51C-5BD176EA623D}" dt="2023-03-15T09:39:38.717" v="111" actId="26606"/>
          <ac:spMkLst>
            <pc:docMk/>
            <pc:sldMk cId="2119705998" sldId="256"/>
            <ac:spMk id="29" creationId="{56981798-4550-46DA-9172-4846E2FB66EC}"/>
          </ac:spMkLst>
        </pc:spChg>
        <pc:spChg chg="add del">
          <ac:chgData name="BEN KHALFALLAH Hela ItimAsrScoVdf" userId="d55be94f-4073-46ba-88ef-465599598fde" providerId="ADAL" clId="{1ACD003D-8B4F-4E45-A51C-5BD176EA623D}" dt="2023-03-15T09:40:09.067" v="117" actId="26606"/>
          <ac:spMkLst>
            <pc:docMk/>
            <pc:sldMk cId="2119705998" sldId="256"/>
            <ac:spMk id="30" creationId="{D36F3EEA-55D4-4677-80E7-92D00B8F343B}"/>
          </ac:spMkLst>
        </pc:spChg>
        <pc:spChg chg="add del">
          <ac:chgData name="BEN KHALFALLAH Hela ItimAsrScoVdf" userId="d55be94f-4073-46ba-88ef-465599598fde" providerId="ADAL" clId="{1ACD003D-8B4F-4E45-A51C-5BD176EA623D}" dt="2023-03-15T09:39:38.717" v="111" actId="26606"/>
          <ac:spMkLst>
            <pc:docMk/>
            <pc:sldMk cId="2119705998" sldId="256"/>
            <ac:spMk id="31" creationId="{D82EB7D3-3AD8-4ED1-9E1A-2906E14635E3}"/>
          </ac:spMkLst>
        </pc:spChg>
        <pc:spChg chg="add del">
          <ac:chgData name="BEN KHALFALLAH Hela ItimAsrScoVdf" userId="d55be94f-4073-46ba-88ef-465599598fde" providerId="ADAL" clId="{1ACD003D-8B4F-4E45-A51C-5BD176EA623D}" dt="2023-03-15T09:40:09.067" v="117" actId="26606"/>
          <ac:spMkLst>
            <pc:docMk/>
            <pc:sldMk cId="2119705998" sldId="256"/>
            <ac:spMk id="32" creationId="{C91E93A7-6C7F-4F77-9CB0-280D958EF4D2}"/>
          </ac:spMkLst>
        </pc:spChg>
        <pc:spChg chg="add del">
          <ac:chgData name="BEN KHALFALLAH Hela ItimAsrScoVdf" userId="d55be94f-4073-46ba-88ef-465599598fde" providerId="ADAL" clId="{1ACD003D-8B4F-4E45-A51C-5BD176EA623D}" dt="2023-03-15T09:39:38.717" v="111" actId="26606"/>
          <ac:spMkLst>
            <pc:docMk/>
            <pc:sldMk cId="2119705998" sldId="256"/>
            <ac:spMk id="33" creationId="{2D529E20-662F-4915-ACD7-970C026FDB7F}"/>
          </ac:spMkLst>
        </pc:spChg>
        <pc:spChg chg="add del">
          <ac:chgData name="BEN KHALFALLAH Hela ItimAsrScoVdf" userId="d55be94f-4073-46ba-88ef-465599598fde" providerId="ADAL" clId="{1ACD003D-8B4F-4E45-A51C-5BD176EA623D}" dt="2023-03-15T09:40:09.067" v="117" actId="26606"/>
          <ac:spMkLst>
            <pc:docMk/>
            <pc:sldMk cId="2119705998" sldId="256"/>
            <ac:spMk id="34" creationId="{E4F17063-EDA4-417B-946F-BA357F3B390D}"/>
          </ac:spMkLst>
        </pc:spChg>
        <pc:spChg chg="add del">
          <ac:chgData name="BEN KHALFALLAH Hela ItimAsrScoVdf" userId="d55be94f-4073-46ba-88ef-465599598fde" providerId="ADAL" clId="{1ACD003D-8B4F-4E45-A51C-5BD176EA623D}" dt="2023-03-15T09:47:34.501" v="123"/>
          <ac:spMkLst>
            <pc:docMk/>
            <pc:sldMk cId="2119705998" sldId="256"/>
            <ac:spMk id="35" creationId="{2D529E20-662F-4915-ACD7-970C026FDB7F}"/>
          </ac:spMkLst>
        </pc:spChg>
        <pc:spChg chg="add del">
          <ac:chgData name="BEN KHALFALLAH Hela ItimAsrScoVdf" userId="d55be94f-4073-46ba-88ef-465599598fde" providerId="ADAL" clId="{1ACD003D-8B4F-4E45-A51C-5BD176EA623D}" dt="2023-03-15T09:47:34.501" v="123"/>
          <ac:spMkLst>
            <pc:docMk/>
            <pc:sldMk cId="2119705998" sldId="256"/>
            <ac:spMk id="36" creationId="{1AD5EB79-7F9A-4BBC-92A5-188382CBA1B6}"/>
          </ac:spMkLst>
        </pc:spChg>
        <pc:spChg chg="add del">
          <ac:chgData name="BEN KHALFALLAH Hela ItimAsrScoVdf" userId="d55be94f-4073-46ba-88ef-465599598fde" providerId="ADAL" clId="{1ACD003D-8B4F-4E45-A51C-5BD176EA623D}" dt="2023-03-15T09:47:34.501" v="123"/>
          <ac:spMkLst>
            <pc:docMk/>
            <pc:sldMk cId="2119705998" sldId="256"/>
            <ac:spMk id="37" creationId="{B9B8A17F-DC3A-4D9A-AA53-9BFB894CD7BA}"/>
          </ac:spMkLst>
        </pc:spChg>
        <pc:spChg chg="add del">
          <ac:chgData name="BEN KHALFALLAH Hela ItimAsrScoVdf" userId="d55be94f-4073-46ba-88ef-465599598fde" providerId="ADAL" clId="{1ACD003D-8B4F-4E45-A51C-5BD176EA623D}" dt="2023-03-15T09:49:32.093" v="136" actId="26606"/>
          <ac:spMkLst>
            <pc:docMk/>
            <pc:sldMk cId="2119705998" sldId="256"/>
            <ac:spMk id="39" creationId="{202E9D7B-AC8A-4860-BD41-E04FC6559EDF}"/>
          </ac:spMkLst>
        </pc:spChg>
        <pc:spChg chg="add del">
          <ac:chgData name="BEN KHALFALLAH Hela ItimAsrScoVdf" userId="d55be94f-4073-46ba-88ef-465599598fde" providerId="ADAL" clId="{1ACD003D-8B4F-4E45-A51C-5BD176EA623D}" dt="2023-03-15T09:49:32.093" v="136" actId="26606"/>
          <ac:spMkLst>
            <pc:docMk/>
            <pc:sldMk cId="2119705998" sldId="256"/>
            <ac:spMk id="40" creationId="{697B8C9C-91DF-4F8D-94A0-2C0C66030128}"/>
          </ac:spMkLst>
        </pc:spChg>
        <pc:spChg chg="add del">
          <ac:chgData name="BEN KHALFALLAH Hela ItimAsrScoVdf" userId="d55be94f-4073-46ba-88ef-465599598fde" providerId="ADAL" clId="{1ACD003D-8B4F-4E45-A51C-5BD176EA623D}" dt="2023-03-15T09:49:32.093" v="136" actId="26606"/>
          <ac:spMkLst>
            <pc:docMk/>
            <pc:sldMk cId="2119705998" sldId="256"/>
            <ac:spMk id="41" creationId="{54D43BDD-ED29-4BE9-AEA1-6D0AE5A061D1}"/>
          </ac:spMkLst>
        </pc:spChg>
        <pc:spChg chg="add del">
          <ac:chgData name="BEN KHALFALLAH Hela ItimAsrScoVdf" userId="d55be94f-4073-46ba-88ef-465599598fde" providerId="ADAL" clId="{1ACD003D-8B4F-4E45-A51C-5BD176EA623D}" dt="2023-03-15T09:48:08.636" v="128"/>
          <ac:spMkLst>
            <pc:docMk/>
            <pc:sldMk cId="2119705998" sldId="256"/>
            <ac:spMk id="43" creationId="{202E9D7B-AC8A-4860-BD41-E04FC6559EDF}"/>
          </ac:spMkLst>
        </pc:spChg>
        <pc:spChg chg="add del">
          <ac:chgData name="BEN KHALFALLAH Hela ItimAsrScoVdf" userId="d55be94f-4073-46ba-88ef-465599598fde" providerId="ADAL" clId="{1ACD003D-8B4F-4E45-A51C-5BD176EA623D}" dt="2023-03-15T09:48:08.636" v="128"/>
          <ac:spMkLst>
            <pc:docMk/>
            <pc:sldMk cId="2119705998" sldId="256"/>
            <ac:spMk id="44" creationId="{697B8C9C-91DF-4F8D-94A0-2C0C66030128}"/>
          </ac:spMkLst>
        </pc:spChg>
        <pc:spChg chg="add del">
          <ac:chgData name="BEN KHALFALLAH Hela ItimAsrScoVdf" userId="d55be94f-4073-46ba-88ef-465599598fde" providerId="ADAL" clId="{1ACD003D-8B4F-4E45-A51C-5BD176EA623D}" dt="2023-03-15T09:48:08.636" v="128"/>
          <ac:spMkLst>
            <pc:docMk/>
            <pc:sldMk cId="2119705998" sldId="256"/>
            <ac:spMk id="45" creationId="{54D43BDD-ED29-4BE9-AEA1-6D0AE5A061D1}"/>
          </ac:spMkLst>
        </pc:spChg>
        <pc:spChg chg="add del">
          <ac:chgData name="BEN KHALFALLAH Hela ItimAsrScoVdf" userId="d55be94f-4073-46ba-88ef-465599598fde" providerId="ADAL" clId="{1ACD003D-8B4F-4E45-A51C-5BD176EA623D}" dt="2023-03-15T09:52:42.261" v="160" actId="26606"/>
          <ac:spMkLst>
            <pc:docMk/>
            <pc:sldMk cId="2119705998" sldId="256"/>
            <ac:spMk id="53" creationId="{F4A20210-FA90-4B6D-8D2E-1B90054E097A}"/>
          </ac:spMkLst>
        </pc:spChg>
        <pc:spChg chg="add del">
          <ac:chgData name="BEN KHALFALLAH Hela ItimAsrScoVdf" userId="d55be94f-4073-46ba-88ef-465599598fde" providerId="ADAL" clId="{1ACD003D-8B4F-4E45-A51C-5BD176EA623D}" dt="2023-03-15T09:49:27.567" v="133" actId="26606"/>
          <ac:spMkLst>
            <pc:docMk/>
            <pc:sldMk cId="2119705998" sldId="256"/>
            <ac:spMk id="54" creationId="{379F11E2-8BA5-4C5C-AE7C-361E5EA011FF}"/>
          </ac:spMkLst>
        </pc:spChg>
        <pc:spChg chg="add del">
          <ac:chgData name="BEN KHALFALLAH Hela ItimAsrScoVdf" userId="d55be94f-4073-46ba-88ef-465599598fde" providerId="ADAL" clId="{1ACD003D-8B4F-4E45-A51C-5BD176EA623D}" dt="2023-03-15T09:49:27.567" v="133" actId="26606"/>
          <ac:spMkLst>
            <pc:docMk/>
            <pc:sldMk cId="2119705998" sldId="256"/>
            <ac:spMk id="56" creationId="{7C00E1DA-EC7C-40FC-95E3-11FDCD2E4291}"/>
          </ac:spMkLst>
        </pc:spChg>
        <pc:spChg chg="add del">
          <ac:chgData name="BEN KHALFALLAH Hela ItimAsrScoVdf" userId="d55be94f-4073-46ba-88ef-465599598fde" providerId="ADAL" clId="{1ACD003D-8B4F-4E45-A51C-5BD176EA623D}" dt="2023-03-15T09:52:28.020" v="156" actId="26606"/>
          <ac:spMkLst>
            <pc:docMk/>
            <pc:sldMk cId="2119705998" sldId="256"/>
            <ac:spMk id="59" creationId="{AC12A592-C02D-46EF-8E1F-9335DB8D71DF}"/>
          </ac:spMkLst>
        </pc:spChg>
        <pc:spChg chg="add del">
          <ac:chgData name="BEN KHALFALLAH Hela ItimAsrScoVdf" userId="d55be94f-4073-46ba-88ef-465599598fde" providerId="ADAL" clId="{1ACD003D-8B4F-4E45-A51C-5BD176EA623D}" dt="2023-03-15T09:49:32.081" v="135" actId="26606"/>
          <ac:spMkLst>
            <pc:docMk/>
            <pc:sldMk cId="2119705998" sldId="256"/>
            <ac:spMk id="61" creationId="{4A2E7EC3-E07C-46CE-9B25-41865A50681C}"/>
          </ac:spMkLst>
        </pc:spChg>
        <pc:spChg chg="add del">
          <ac:chgData name="BEN KHALFALLAH Hela ItimAsrScoVdf" userId="d55be94f-4073-46ba-88ef-465599598fde" providerId="ADAL" clId="{1ACD003D-8B4F-4E45-A51C-5BD176EA623D}" dt="2023-03-15T09:49:32.081" v="135" actId="26606"/>
          <ac:spMkLst>
            <pc:docMk/>
            <pc:sldMk cId="2119705998" sldId="256"/>
            <ac:spMk id="63" creationId="{493D4EDA-58E0-40CC-B3CA-14CDEB349D24}"/>
          </ac:spMkLst>
        </pc:spChg>
        <pc:spChg chg="add del">
          <ac:chgData name="BEN KHALFALLAH Hela ItimAsrScoVdf" userId="d55be94f-4073-46ba-88ef-465599598fde" providerId="ADAL" clId="{1ACD003D-8B4F-4E45-A51C-5BD176EA623D}" dt="2023-03-15T09:53:28.415" v="172" actId="26606"/>
          <ac:spMkLst>
            <pc:docMk/>
            <pc:sldMk cId="2119705998" sldId="256"/>
            <ac:spMk id="66" creationId="{8A3844E6-D96A-41C1-870D-EE39760D721D}"/>
          </ac:spMkLst>
        </pc:spChg>
        <pc:spChg chg="add del">
          <ac:chgData name="BEN KHALFALLAH Hela ItimAsrScoVdf" userId="d55be94f-4073-46ba-88ef-465599598fde" providerId="ADAL" clId="{1ACD003D-8B4F-4E45-A51C-5BD176EA623D}" dt="2023-03-15T09:50:23.659" v="141" actId="26606"/>
          <ac:spMkLst>
            <pc:docMk/>
            <pc:sldMk cId="2119705998" sldId="256"/>
            <ac:spMk id="67" creationId="{202E9D7B-AC8A-4860-BD41-E04FC6559EDF}"/>
          </ac:spMkLst>
        </pc:spChg>
        <pc:spChg chg="add del">
          <ac:chgData name="BEN KHALFALLAH Hela ItimAsrScoVdf" userId="d55be94f-4073-46ba-88ef-465599598fde" providerId="ADAL" clId="{1ACD003D-8B4F-4E45-A51C-5BD176EA623D}" dt="2023-03-15T09:50:23.659" v="141" actId="26606"/>
          <ac:spMkLst>
            <pc:docMk/>
            <pc:sldMk cId="2119705998" sldId="256"/>
            <ac:spMk id="68" creationId="{697B8C9C-91DF-4F8D-94A0-2C0C66030128}"/>
          </ac:spMkLst>
        </pc:spChg>
        <pc:spChg chg="add del">
          <ac:chgData name="BEN KHALFALLAH Hela ItimAsrScoVdf" userId="d55be94f-4073-46ba-88ef-465599598fde" providerId="ADAL" clId="{1ACD003D-8B4F-4E45-A51C-5BD176EA623D}" dt="2023-03-15T09:50:23.659" v="141" actId="26606"/>
          <ac:spMkLst>
            <pc:docMk/>
            <pc:sldMk cId="2119705998" sldId="256"/>
            <ac:spMk id="69" creationId="{54D43BDD-ED29-4BE9-AEA1-6D0AE5A061D1}"/>
          </ac:spMkLst>
        </pc:spChg>
        <pc:spChg chg="add del">
          <ac:chgData name="BEN KHALFALLAH Hela ItimAsrScoVdf" userId="d55be94f-4073-46ba-88ef-465599598fde" providerId="ADAL" clId="{1ACD003D-8B4F-4E45-A51C-5BD176EA623D}" dt="2023-03-15T09:53:28.415" v="172" actId="26606"/>
          <ac:spMkLst>
            <pc:docMk/>
            <pc:sldMk cId="2119705998" sldId="256"/>
            <ac:spMk id="72" creationId="{F2A92315-CB5C-4EB8-992E-4AA0C5DBC604}"/>
          </ac:spMkLst>
        </pc:spChg>
        <pc:spChg chg="add del">
          <ac:chgData name="BEN KHALFALLAH Hela ItimAsrScoVdf" userId="d55be94f-4073-46ba-88ef-465599598fde" providerId="ADAL" clId="{1ACD003D-8B4F-4E45-A51C-5BD176EA623D}" dt="2023-03-15T09:53:28.415" v="172" actId="26606"/>
          <ac:spMkLst>
            <pc:docMk/>
            <pc:sldMk cId="2119705998" sldId="256"/>
            <ac:spMk id="73" creationId="{79FECA57-A5E2-44A8-96B6-A95724F80063}"/>
          </ac:spMkLst>
        </pc:spChg>
        <pc:spChg chg="add del">
          <ac:chgData name="BEN KHALFALLAH Hela ItimAsrScoVdf" userId="d55be94f-4073-46ba-88ef-465599598fde" providerId="ADAL" clId="{1ACD003D-8B4F-4E45-A51C-5BD176EA623D}" dt="2023-03-15T09:50:23.651" v="140" actId="26606"/>
          <ac:spMkLst>
            <pc:docMk/>
            <pc:sldMk cId="2119705998" sldId="256"/>
            <ac:spMk id="76" creationId="{202E9D7B-AC8A-4860-BD41-E04FC6559EDF}"/>
          </ac:spMkLst>
        </pc:spChg>
        <pc:spChg chg="add del">
          <ac:chgData name="BEN KHALFALLAH Hela ItimAsrScoVdf" userId="d55be94f-4073-46ba-88ef-465599598fde" providerId="ADAL" clId="{1ACD003D-8B4F-4E45-A51C-5BD176EA623D}" dt="2023-03-15T09:53:42.833" v="175"/>
          <ac:spMkLst>
            <pc:docMk/>
            <pc:sldMk cId="2119705998" sldId="256"/>
            <ac:spMk id="77" creationId="{E8A681B6-C98A-4D7F-9909-63C374D7FF8E}"/>
          </ac:spMkLst>
        </pc:spChg>
        <pc:spChg chg="add del">
          <ac:chgData name="BEN KHALFALLAH Hela ItimAsrScoVdf" userId="d55be94f-4073-46ba-88ef-465599598fde" providerId="ADAL" clId="{1ACD003D-8B4F-4E45-A51C-5BD176EA623D}" dt="2023-03-15T09:50:23.651" v="140" actId="26606"/>
          <ac:spMkLst>
            <pc:docMk/>
            <pc:sldMk cId="2119705998" sldId="256"/>
            <ac:spMk id="78" creationId="{697B8C9C-91DF-4F8D-94A0-2C0C66030128}"/>
          </ac:spMkLst>
        </pc:spChg>
        <pc:spChg chg="add del">
          <ac:chgData name="BEN KHALFALLAH Hela ItimAsrScoVdf" userId="d55be94f-4073-46ba-88ef-465599598fde" providerId="ADAL" clId="{1ACD003D-8B4F-4E45-A51C-5BD176EA623D}" dt="2023-03-15T09:53:42.833" v="175"/>
          <ac:spMkLst>
            <pc:docMk/>
            <pc:sldMk cId="2119705998" sldId="256"/>
            <ac:spMk id="79" creationId="{86921645-A847-4076-A874-CFBEF05D54E5}"/>
          </ac:spMkLst>
        </pc:spChg>
        <pc:spChg chg="add del">
          <ac:chgData name="BEN KHALFALLAH Hela ItimAsrScoVdf" userId="d55be94f-4073-46ba-88ef-465599598fde" providerId="ADAL" clId="{1ACD003D-8B4F-4E45-A51C-5BD176EA623D}" dt="2023-03-15T09:50:23.651" v="140" actId="26606"/>
          <ac:spMkLst>
            <pc:docMk/>
            <pc:sldMk cId="2119705998" sldId="256"/>
            <ac:spMk id="80" creationId="{54D43BDD-ED29-4BE9-AEA1-6D0AE5A061D1}"/>
          </ac:spMkLst>
        </pc:spChg>
        <pc:spChg chg="add del">
          <ac:chgData name="BEN KHALFALLAH Hela ItimAsrScoVdf" userId="d55be94f-4073-46ba-88ef-465599598fde" providerId="ADAL" clId="{1ACD003D-8B4F-4E45-A51C-5BD176EA623D}" dt="2023-03-15T09:53:42.833" v="175"/>
          <ac:spMkLst>
            <pc:docMk/>
            <pc:sldMk cId="2119705998" sldId="256"/>
            <ac:spMk id="84" creationId="{287E2693-C177-414F-876F-B876A5264661}"/>
          </ac:spMkLst>
        </pc:spChg>
        <pc:spChg chg="add del">
          <ac:chgData name="BEN KHALFALLAH Hela ItimAsrScoVdf" userId="d55be94f-4073-46ba-88ef-465599598fde" providerId="ADAL" clId="{1ACD003D-8B4F-4E45-A51C-5BD176EA623D}" dt="2023-03-15T09:53:42.833" v="175"/>
          <ac:spMkLst>
            <pc:docMk/>
            <pc:sldMk cId="2119705998" sldId="256"/>
            <ac:spMk id="85" creationId="{085CBAFF-E8C0-44C2-9827-9B1C0397BB54}"/>
          </ac:spMkLst>
        </pc:spChg>
        <pc:spChg chg="add del">
          <ac:chgData name="BEN KHALFALLAH Hela ItimAsrScoVdf" userId="d55be94f-4073-46ba-88ef-465599598fde" providerId="ADAL" clId="{1ACD003D-8B4F-4E45-A51C-5BD176EA623D}" dt="2023-03-15T09:53:42.833" v="175"/>
          <ac:spMkLst>
            <pc:docMk/>
            <pc:sldMk cId="2119705998" sldId="256"/>
            <ac:spMk id="86" creationId="{11F1DE27-CF00-44E4-8E7C-33D3D76555BC}"/>
          </ac:spMkLst>
        </pc:spChg>
        <pc:spChg chg="add del">
          <ac:chgData name="BEN KHALFALLAH Hela ItimAsrScoVdf" userId="d55be94f-4073-46ba-88ef-465599598fde" providerId="ADAL" clId="{1ACD003D-8B4F-4E45-A51C-5BD176EA623D}" dt="2023-03-15T09:52:16.815" v="149"/>
          <ac:spMkLst>
            <pc:docMk/>
            <pc:sldMk cId="2119705998" sldId="256"/>
            <ac:spMk id="87" creationId="{379F11E2-8BA5-4C5C-AE7C-361E5EA011FF}"/>
          </ac:spMkLst>
        </pc:spChg>
        <pc:spChg chg="add del">
          <ac:chgData name="BEN KHALFALLAH Hela ItimAsrScoVdf" userId="d55be94f-4073-46ba-88ef-465599598fde" providerId="ADAL" clId="{1ACD003D-8B4F-4E45-A51C-5BD176EA623D}" dt="2023-03-15T09:52:16.815" v="149"/>
          <ac:spMkLst>
            <pc:docMk/>
            <pc:sldMk cId="2119705998" sldId="256"/>
            <ac:spMk id="88" creationId="{7C00E1DA-EC7C-40FC-95E3-11FDCD2E4291}"/>
          </ac:spMkLst>
        </pc:spChg>
        <pc:spChg chg="add del">
          <ac:chgData name="BEN KHALFALLAH Hela ItimAsrScoVdf" userId="d55be94f-4073-46ba-88ef-465599598fde" providerId="ADAL" clId="{1ACD003D-8B4F-4E45-A51C-5BD176EA623D}" dt="2023-03-15T09:53:42.833" v="175"/>
          <ac:spMkLst>
            <pc:docMk/>
            <pc:sldMk cId="2119705998" sldId="256"/>
            <ac:spMk id="94" creationId="{32D295F6-5125-44AF-A486-BA7380B06864}"/>
          </ac:spMkLst>
        </pc:spChg>
        <pc:spChg chg="add del">
          <ac:chgData name="BEN KHALFALLAH Hela ItimAsrScoVdf" userId="d55be94f-4073-46ba-88ef-465599598fde" providerId="ADAL" clId="{1ACD003D-8B4F-4E45-A51C-5BD176EA623D}" dt="2023-03-15T09:54:14.067" v="178" actId="26606"/>
          <ac:spMkLst>
            <pc:docMk/>
            <pc:sldMk cId="2119705998" sldId="256"/>
            <ac:spMk id="95" creationId="{904B0613-4B9E-419E-B0B1-5203F45CF7FA}"/>
          </ac:spMkLst>
        </pc:spChg>
        <pc:spChg chg="add del">
          <ac:chgData name="BEN KHALFALLAH Hela ItimAsrScoVdf" userId="d55be94f-4073-46ba-88ef-465599598fde" providerId="ADAL" clId="{1ACD003D-8B4F-4E45-A51C-5BD176EA623D}" dt="2023-03-15T09:54:14.067" v="178" actId="26606"/>
          <ac:spMkLst>
            <pc:docMk/>
            <pc:sldMk cId="2119705998" sldId="256"/>
            <ac:spMk id="96" creationId="{BC7B8D30-1A58-4AAC-8B25-A5FA6A2A893E}"/>
          </ac:spMkLst>
        </pc:spChg>
        <pc:spChg chg="add del">
          <ac:chgData name="BEN KHALFALLAH Hela ItimAsrScoVdf" userId="d55be94f-4073-46ba-88ef-465599598fde" providerId="ADAL" clId="{1ACD003D-8B4F-4E45-A51C-5BD176EA623D}" dt="2023-03-15T09:54:14.067" v="178" actId="26606"/>
          <ac:spMkLst>
            <pc:docMk/>
            <pc:sldMk cId="2119705998" sldId="256"/>
            <ac:spMk id="97" creationId="{8DE2132D-D49D-4BB5-A347-6DE7A20602E9}"/>
          </ac:spMkLst>
        </pc:spChg>
        <pc:spChg chg="add del">
          <ac:chgData name="BEN KHALFALLAH Hela ItimAsrScoVdf" userId="d55be94f-4073-46ba-88ef-465599598fde" providerId="ADAL" clId="{1ACD003D-8B4F-4E45-A51C-5BD176EA623D}" dt="2023-03-15T09:54:14.067" v="178" actId="26606"/>
          <ac:spMkLst>
            <pc:docMk/>
            <pc:sldMk cId="2119705998" sldId="256"/>
            <ac:spMk id="98" creationId="{E50A98F1-56AC-43B2-BBCB-70A389404144}"/>
          </ac:spMkLst>
        </pc:spChg>
        <pc:spChg chg="add del">
          <ac:chgData name="BEN KHALFALLAH Hela ItimAsrScoVdf" userId="d55be94f-4073-46ba-88ef-465599598fde" providerId="ADAL" clId="{1ACD003D-8B4F-4E45-A51C-5BD176EA623D}" dt="2023-03-15T09:54:14.067" v="178" actId="26606"/>
          <ac:spMkLst>
            <pc:docMk/>
            <pc:sldMk cId="2119705998" sldId="256"/>
            <ac:spMk id="99" creationId="{C2A8A693-4DC5-41FD-813A-E84EDC53C24A}"/>
          </ac:spMkLst>
        </pc:spChg>
        <pc:spChg chg="add del">
          <ac:chgData name="BEN KHALFALLAH Hela ItimAsrScoVdf" userId="d55be94f-4073-46ba-88ef-465599598fde" providerId="ADAL" clId="{1ACD003D-8B4F-4E45-A51C-5BD176EA623D}" dt="2023-03-15T09:55:32.152" v="182" actId="26606"/>
          <ac:spMkLst>
            <pc:docMk/>
            <pc:sldMk cId="2119705998" sldId="256"/>
            <ac:spMk id="107" creationId="{904B0613-4B9E-419E-B0B1-5203F45CF7FA}"/>
          </ac:spMkLst>
        </pc:spChg>
        <pc:spChg chg="add del">
          <ac:chgData name="BEN KHALFALLAH Hela ItimAsrScoVdf" userId="d55be94f-4073-46ba-88ef-465599598fde" providerId="ADAL" clId="{1ACD003D-8B4F-4E45-A51C-5BD176EA623D}" dt="2023-03-15T09:55:32.152" v="182" actId="26606"/>
          <ac:spMkLst>
            <pc:docMk/>
            <pc:sldMk cId="2119705998" sldId="256"/>
            <ac:spMk id="109" creationId="{BC7B8D30-1A58-4AAC-8B25-A5FA6A2A893E}"/>
          </ac:spMkLst>
        </pc:spChg>
        <pc:spChg chg="add del">
          <ac:chgData name="BEN KHALFALLAH Hela ItimAsrScoVdf" userId="d55be94f-4073-46ba-88ef-465599598fde" providerId="ADAL" clId="{1ACD003D-8B4F-4E45-A51C-5BD176EA623D}" dt="2023-03-15T09:55:32.152" v="182" actId="26606"/>
          <ac:spMkLst>
            <pc:docMk/>
            <pc:sldMk cId="2119705998" sldId="256"/>
            <ac:spMk id="111" creationId="{8DE2132D-D49D-4BB5-A347-6DE7A20602E9}"/>
          </ac:spMkLst>
        </pc:spChg>
        <pc:spChg chg="add del">
          <ac:chgData name="BEN KHALFALLAH Hela ItimAsrScoVdf" userId="d55be94f-4073-46ba-88ef-465599598fde" providerId="ADAL" clId="{1ACD003D-8B4F-4E45-A51C-5BD176EA623D}" dt="2023-03-15T09:55:32.152" v="182" actId="26606"/>
          <ac:spMkLst>
            <pc:docMk/>
            <pc:sldMk cId="2119705998" sldId="256"/>
            <ac:spMk id="113" creationId="{E50A98F1-56AC-43B2-BBCB-70A389404144}"/>
          </ac:spMkLst>
        </pc:spChg>
        <pc:spChg chg="add del">
          <ac:chgData name="BEN KHALFALLAH Hela ItimAsrScoVdf" userId="d55be94f-4073-46ba-88ef-465599598fde" providerId="ADAL" clId="{1ACD003D-8B4F-4E45-A51C-5BD176EA623D}" dt="2023-03-15T09:55:32.152" v="182" actId="26606"/>
          <ac:spMkLst>
            <pc:docMk/>
            <pc:sldMk cId="2119705998" sldId="256"/>
            <ac:spMk id="115" creationId="{C2A8A693-4DC5-41FD-813A-E84EDC53C24A}"/>
          </ac:spMkLst>
        </pc:spChg>
        <pc:spChg chg="add del">
          <ac:chgData name="BEN KHALFALLAH Hela ItimAsrScoVdf" userId="d55be94f-4073-46ba-88ef-465599598fde" providerId="ADAL" clId="{1ACD003D-8B4F-4E45-A51C-5BD176EA623D}" dt="2023-03-15T10:10:49.217" v="282" actId="26606"/>
          <ac:spMkLst>
            <pc:docMk/>
            <pc:sldMk cId="2119705998" sldId="256"/>
            <ac:spMk id="126" creationId="{904B0613-4B9E-419E-B0B1-5203F45CF7FA}"/>
          </ac:spMkLst>
        </pc:spChg>
        <pc:spChg chg="add del">
          <ac:chgData name="BEN KHALFALLAH Hela ItimAsrScoVdf" userId="d55be94f-4073-46ba-88ef-465599598fde" providerId="ADAL" clId="{1ACD003D-8B4F-4E45-A51C-5BD176EA623D}" dt="2023-03-15T10:10:49.217" v="282" actId="26606"/>
          <ac:spMkLst>
            <pc:docMk/>
            <pc:sldMk cId="2119705998" sldId="256"/>
            <ac:spMk id="128" creationId="{BC7B8D30-1A58-4AAC-8B25-A5FA6A2A893E}"/>
          </ac:spMkLst>
        </pc:spChg>
        <pc:spChg chg="add del">
          <ac:chgData name="BEN KHALFALLAH Hela ItimAsrScoVdf" userId="d55be94f-4073-46ba-88ef-465599598fde" providerId="ADAL" clId="{1ACD003D-8B4F-4E45-A51C-5BD176EA623D}" dt="2023-03-15T10:10:49.217" v="282" actId="26606"/>
          <ac:spMkLst>
            <pc:docMk/>
            <pc:sldMk cId="2119705998" sldId="256"/>
            <ac:spMk id="130" creationId="{8DE2132D-D49D-4BB5-A347-6DE7A20602E9}"/>
          </ac:spMkLst>
        </pc:spChg>
        <pc:spChg chg="add del">
          <ac:chgData name="BEN KHALFALLAH Hela ItimAsrScoVdf" userId="d55be94f-4073-46ba-88ef-465599598fde" providerId="ADAL" clId="{1ACD003D-8B4F-4E45-A51C-5BD176EA623D}" dt="2023-03-15T10:10:49.217" v="282" actId="26606"/>
          <ac:spMkLst>
            <pc:docMk/>
            <pc:sldMk cId="2119705998" sldId="256"/>
            <ac:spMk id="132" creationId="{E50A98F1-56AC-43B2-BBCB-70A389404144}"/>
          </ac:spMkLst>
        </pc:spChg>
        <pc:spChg chg="add del">
          <ac:chgData name="BEN KHALFALLAH Hela ItimAsrScoVdf" userId="d55be94f-4073-46ba-88ef-465599598fde" providerId="ADAL" clId="{1ACD003D-8B4F-4E45-A51C-5BD176EA623D}" dt="2023-03-15T10:10:49.217" v="282" actId="26606"/>
          <ac:spMkLst>
            <pc:docMk/>
            <pc:sldMk cId="2119705998" sldId="256"/>
            <ac:spMk id="134" creationId="{C2A8A693-4DC5-41FD-813A-E84EDC53C24A}"/>
          </ac:spMkLst>
        </pc:spChg>
        <pc:spChg chg="add del">
          <ac:chgData name="BEN KHALFALLAH Hela ItimAsrScoVdf" userId="d55be94f-4073-46ba-88ef-465599598fde" providerId="ADAL" clId="{1ACD003D-8B4F-4E45-A51C-5BD176EA623D}" dt="2023-03-15T09:52:42.261" v="160" actId="26606"/>
          <ac:spMkLst>
            <pc:docMk/>
            <pc:sldMk cId="2119705998" sldId="256"/>
            <ac:spMk id="140" creationId="{39213B44-68B7-47E7-B506-5C79FCF80924}"/>
          </ac:spMkLst>
        </pc:spChg>
        <pc:spChg chg="add del">
          <ac:chgData name="BEN KHALFALLAH Hela ItimAsrScoVdf" userId="d55be94f-4073-46ba-88ef-465599598fde" providerId="ADAL" clId="{1ACD003D-8B4F-4E45-A51C-5BD176EA623D}" dt="2023-03-15T09:52:28.020" v="156" actId="26606"/>
          <ac:spMkLst>
            <pc:docMk/>
            <pc:sldMk cId="2119705998" sldId="256"/>
            <ac:spMk id="142" creationId="{1F94DC1C-47D1-41D7-8B1B-9A036D614027}"/>
          </ac:spMkLst>
        </pc:spChg>
        <pc:spChg chg="add del">
          <ac:chgData name="BEN KHALFALLAH Hela ItimAsrScoVdf" userId="d55be94f-4073-46ba-88ef-465599598fde" providerId="ADAL" clId="{1ACD003D-8B4F-4E45-A51C-5BD176EA623D}" dt="2023-03-15T09:52:28.020" v="156" actId="26606"/>
          <ac:spMkLst>
            <pc:docMk/>
            <pc:sldMk cId="2119705998" sldId="256"/>
            <ac:spMk id="144" creationId="{24005816-5BCA-4665-8A58-5580F8E9C84A}"/>
          </ac:spMkLst>
        </pc:spChg>
        <pc:spChg chg="add del">
          <ac:chgData name="BEN KHALFALLAH Hela ItimAsrScoVdf" userId="d55be94f-4073-46ba-88ef-465599598fde" providerId="ADAL" clId="{1ACD003D-8B4F-4E45-A51C-5BD176EA623D}" dt="2023-03-15T10:08:50.249" v="266" actId="26606"/>
          <ac:spMkLst>
            <pc:docMk/>
            <pc:sldMk cId="2119705998" sldId="256"/>
            <ac:spMk id="146" creationId="{904B0613-4B9E-419E-B0B1-5203F45CF7FA}"/>
          </ac:spMkLst>
        </pc:spChg>
        <pc:spChg chg="add del">
          <ac:chgData name="BEN KHALFALLAH Hela ItimAsrScoVdf" userId="d55be94f-4073-46ba-88ef-465599598fde" providerId="ADAL" clId="{1ACD003D-8B4F-4E45-A51C-5BD176EA623D}" dt="2023-03-15T10:08:50.249" v="266" actId="26606"/>
          <ac:spMkLst>
            <pc:docMk/>
            <pc:sldMk cId="2119705998" sldId="256"/>
            <ac:spMk id="147" creationId="{8DE2132D-D49D-4BB5-A347-6DE7A20602E9}"/>
          </ac:spMkLst>
        </pc:spChg>
        <pc:spChg chg="add del">
          <ac:chgData name="BEN KHALFALLAH Hela ItimAsrScoVdf" userId="d55be94f-4073-46ba-88ef-465599598fde" providerId="ADAL" clId="{1ACD003D-8B4F-4E45-A51C-5BD176EA623D}" dt="2023-03-15T10:08:50.249" v="266" actId="26606"/>
          <ac:spMkLst>
            <pc:docMk/>
            <pc:sldMk cId="2119705998" sldId="256"/>
            <ac:spMk id="148" creationId="{BC7B8D30-1A58-4AAC-8B25-A5FA6A2A893E}"/>
          </ac:spMkLst>
        </pc:spChg>
        <pc:spChg chg="add del">
          <ac:chgData name="BEN KHALFALLAH Hela ItimAsrScoVdf" userId="d55be94f-4073-46ba-88ef-465599598fde" providerId="ADAL" clId="{1ACD003D-8B4F-4E45-A51C-5BD176EA623D}" dt="2023-03-15T10:08:50.249" v="266" actId="26606"/>
          <ac:spMkLst>
            <pc:docMk/>
            <pc:sldMk cId="2119705998" sldId="256"/>
            <ac:spMk id="149" creationId="{E50A98F1-56AC-43B2-BBCB-70A389404144}"/>
          </ac:spMkLst>
        </pc:spChg>
        <pc:spChg chg="add del">
          <ac:chgData name="BEN KHALFALLAH Hela ItimAsrScoVdf" userId="d55be94f-4073-46ba-88ef-465599598fde" providerId="ADAL" clId="{1ACD003D-8B4F-4E45-A51C-5BD176EA623D}" dt="2023-03-15T10:34:28.843" v="400" actId="26606"/>
          <ac:spMkLst>
            <pc:docMk/>
            <pc:sldMk cId="2119705998" sldId="256"/>
            <ac:spMk id="150" creationId="{904B0613-4B9E-419E-B0B1-5203F45CF7FA}"/>
          </ac:spMkLst>
        </pc:spChg>
        <pc:spChg chg="add del">
          <ac:chgData name="BEN KHALFALLAH Hela ItimAsrScoVdf" userId="d55be94f-4073-46ba-88ef-465599598fde" providerId="ADAL" clId="{1ACD003D-8B4F-4E45-A51C-5BD176EA623D}" dt="2023-03-15T10:08:50.249" v="266" actId="26606"/>
          <ac:spMkLst>
            <pc:docMk/>
            <pc:sldMk cId="2119705998" sldId="256"/>
            <ac:spMk id="151" creationId="{C2A8A693-4DC5-41FD-813A-E84EDC53C24A}"/>
          </ac:spMkLst>
        </pc:spChg>
        <pc:spChg chg="add del">
          <ac:chgData name="BEN KHALFALLAH Hela ItimAsrScoVdf" userId="d55be94f-4073-46ba-88ef-465599598fde" providerId="ADAL" clId="{1ACD003D-8B4F-4E45-A51C-5BD176EA623D}" dt="2023-03-15T10:34:28.843" v="400" actId="26606"/>
          <ac:spMkLst>
            <pc:docMk/>
            <pc:sldMk cId="2119705998" sldId="256"/>
            <ac:spMk id="152" creationId="{BC7B8D30-1A58-4AAC-8B25-A5FA6A2A893E}"/>
          </ac:spMkLst>
        </pc:spChg>
        <pc:spChg chg="add del">
          <ac:chgData name="BEN KHALFALLAH Hela ItimAsrScoVdf" userId="d55be94f-4073-46ba-88ef-465599598fde" providerId="ADAL" clId="{1ACD003D-8B4F-4E45-A51C-5BD176EA623D}" dt="2023-03-15T10:34:28.843" v="400" actId="26606"/>
          <ac:spMkLst>
            <pc:docMk/>
            <pc:sldMk cId="2119705998" sldId="256"/>
            <ac:spMk id="154" creationId="{8DE2132D-D49D-4BB5-A347-6DE7A20602E9}"/>
          </ac:spMkLst>
        </pc:spChg>
        <pc:spChg chg="add del">
          <ac:chgData name="BEN KHALFALLAH Hela ItimAsrScoVdf" userId="d55be94f-4073-46ba-88ef-465599598fde" providerId="ADAL" clId="{1ACD003D-8B4F-4E45-A51C-5BD176EA623D}" dt="2023-03-15T10:34:28.843" v="400" actId="26606"/>
          <ac:spMkLst>
            <pc:docMk/>
            <pc:sldMk cId="2119705998" sldId="256"/>
            <ac:spMk id="156" creationId="{E50A98F1-56AC-43B2-BBCB-70A389404144}"/>
          </ac:spMkLst>
        </pc:spChg>
        <pc:spChg chg="add del">
          <ac:chgData name="BEN KHALFALLAH Hela ItimAsrScoVdf" userId="d55be94f-4073-46ba-88ef-465599598fde" providerId="ADAL" clId="{1ACD003D-8B4F-4E45-A51C-5BD176EA623D}" dt="2023-03-15T10:34:28.843" v="400" actId="26606"/>
          <ac:spMkLst>
            <pc:docMk/>
            <pc:sldMk cId="2119705998" sldId="256"/>
            <ac:spMk id="158" creationId="{C2A8A693-4DC5-41FD-813A-E84EDC53C24A}"/>
          </ac:spMkLst>
        </pc:spChg>
        <pc:spChg chg="add del">
          <ac:chgData name="BEN KHALFALLAH Hela ItimAsrScoVdf" userId="d55be94f-4073-46ba-88ef-465599598fde" providerId="ADAL" clId="{1ACD003D-8B4F-4E45-A51C-5BD176EA623D}" dt="2023-03-15T10:08:56.068" v="268" actId="26606"/>
          <ac:spMkLst>
            <pc:docMk/>
            <pc:sldMk cId="2119705998" sldId="256"/>
            <ac:spMk id="159" creationId="{C82BAEE8-511C-4F88-8C15-CCCB76D02855}"/>
          </ac:spMkLst>
        </pc:spChg>
        <pc:spChg chg="add del">
          <ac:chgData name="BEN KHALFALLAH Hela ItimAsrScoVdf" userId="d55be94f-4073-46ba-88ef-465599598fde" providerId="ADAL" clId="{1ACD003D-8B4F-4E45-A51C-5BD176EA623D}" dt="2023-03-15T10:08:56.068" v="268" actId="26606"/>
          <ac:spMkLst>
            <pc:docMk/>
            <pc:sldMk cId="2119705998" sldId="256"/>
            <ac:spMk id="160" creationId="{B8063F48-0666-4FAD-93CE-260C63B1BFEB}"/>
          </ac:spMkLst>
        </pc:spChg>
        <pc:spChg chg="add del">
          <ac:chgData name="BEN KHALFALLAH Hela ItimAsrScoVdf" userId="d55be94f-4073-46ba-88ef-465599598fde" providerId="ADAL" clId="{1ACD003D-8B4F-4E45-A51C-5BD176EA623D}" dt="2023-03-15T10:08:56.068" v="268" actId="26606"/>
          <ac:spMkLst>
            <pc:docMk/>
            <pc:sldMk cId="2119705998" sldId="256"/>
            <ac:spMk id="161" creationId="{3902F946-F788-48B1-8FE8-1260C20C8544}"/>
          </ac:spMkLst>
        </pc:spChg>
        <pc:spChg chg="add del">
          <ac:chgData name="BEN KHALFALLAH Hela ItimAsrScoVdf" userId="d55be94f-4073-46ba-88ef-465599598fde" providerId="ADAL" clId="{1ACD003D-8B4F-4E45-A51C-5BD176EA623D}" dt="2023-03-15T10:08:56.068" v="268" actId="26606"/>
          <ac:spMkLst>
            <pc:docMk/>
            <pc:sldMk cId="2119705998" sldId="256"/>
            <ac:spMk id="162" creationId="{9782C6AC-9E78-4AC5-B98F-A466F06DB777}"/>
          </ac:spMkLst>
        </pc:spChg>
        <pc:spChg chg="add del">
          <ac:chgData name="BEN KHALFALLAH Hela ItimAsrScoVdf" userId="d55be94f-4073-46ba-88ef-465599598fde" providerId="ADAL" clId="{1ACD003D-8B4F-4E45-A51C-5BD176EA623D}" dt="2023-03-15T10:08:56.068" v="268" actId="26606"/>
          <ac:spMkLst>
            <pc:docMk/>
            <pc:sldMk cId="2119705998" sldId="256"/>
            <ac:spMk id="163" creationId="{F92FB751-4193-4666-9F39-1CDF96FD0C14}"/>
          </ac:spMkLst>
        </pc:spChg>
        <pc:spChg chg="add del">
          <ac:chgData name="BEN KHALFALLAH Hela ItimAsrScoVdf" userId="d55be94f-4073-46ba-88ef-465599598fde" providerId="ADAL" clId="{1ACD003D-8B4F-4E45-A51C-5BD176EA623D}" dt="2023-03-15T09:52:45.396" v="162" actId="26606"/>
          <ac:spMkLst>
            <pc:docMk/>
            <pc:sldMk cId="2119705998" sldId="256"/>
            <ac:spMk id="166" creationId="{DE6F2CF7-0423-4CC7-90FD-1FEBA0CA5B4D}"/>
          </ac:spMkLst>
        </pc:spChg>
        <pc:spChg chg="add del">
          <ac:chgData name="BEN KHALFALLAH Hela ItimAsrScoVdf" userId="d55be94f-4073-46ba-88ef-465599598fde" providerId="ADAL" clId="{1ACD003D-8B4F-4E45-A51C-5BD176EA623D}" dt="2023-03-15T10:09:02.426" v="270" actId="26606"/>
          <ac:spMkLst>
            <pc:docMk/>
            <pc:sldMk cId="2119705998" sldId="256"/>
            <ac:spMk id="169" creationId="{904B0613-4B9E-419E-B0B1-5203F45CF7FA}"/>
          </ac:spMkLst>
        </pc:spChg>
        <pc:spChg chg="add del">
          <ac:chgData name="BEN KHALFALLAH Hela ItimAsrScoVdf" userId="d55be94f-4073-46ba-88ef-465599598fde" providerId="ADAL" clId="{1ACD003D-8B4F-4E45-A51C-5BD176EA623D}" dt="2023-03-15T09:52:49.706" v="166" actId="26606"/>
          <ac:spMkLst>
            <pc:docMk/>
            <pc:sldMk cId="2119705998" sldId="256"/>
            <ac:spMk id="170" creationId="{0DC895F7-4E59-40FB-87DD-ACE47F94C143}"/>
          </ac:spMkLst>
        </pc:spChg>
        <pc:spChg chg="add del">
          <ac:chgData name="BEN KHALFALLAH Hela ItimAsrScoVdf" userId="d55be94f-4073-46ba-88ef-465599598fde" providerId="ADAL" clId="{1ACD003D-8B4F-4E45-A51C-5BD176EA623D}" dt="2023-03-15T10:09:02.426" v="270" actId="26606"/>
          <ac:spMkLst>
            <pc:docMk/>
            <pc:sldMk cId="2119705998" sldId="256"/>
            <ac:spMk id="172" creationId="{BC7B8D30-1A58-4AAC-8B25-A5FA6A2A893E}"/>
          </ac:spMkLst>
        </pc:spChg>
        <pc:spChg chg="add del">
          <ac:chgData name="BEN KHALFALLAH Hela ItimAsrScoVdf" userId="d55be94f-4073-46ba-88ef-465599598fde" providerId="ADAL" clId="{1ACD003D-8B4F-4E45-A51C-5BD176EA623D}" dt="2023-03-15T09:53:06.444" v="169"/>
          <ac:spMkLst>
            <pc:docMk/>
            <pc:sldMk cId="2119705998" sldId="256"/>
            <ac:spMk id="173" creationId="{94961B61-03D2-49E9-BD4B-B3A93E5A2CD9}"/>
          </ac:spMkLst>
        </pc:spChg>
        <pc:spChg chg="add del">
          <ac:chgData name="BEN KHALFALLAH Hela ItimAsrScoVdf" userId="d55be94f-4073-46ba-88ef-465599598fde" providerId="ADAL" clId="{1ACD003D-8B4F-4E45-A51C-5BD176EA623D}" dt="2023-03-15T09:53:06.444" v="169"/>
          <ac:spMkLst>
            <pc:docMk/>
            <pc:sldMk cId="2119705998" sldId="256"/>
            <ac:spMk id="175" creationId="{E8AF3458-709F-4682-8E3C-FA8FECC8ECC6}"/>
          </ac:spMkLst>
        </pc:spChg>
        <pc:spChg chg="add del">
          <ac:chgData name="BEN KHALFALLAH Hela ItimAsrScoVdf" userId="d55be94f-4073-46ba-88ef-465599598fde" providerId="ADAL" clId="{1ACD003D-8B4F-4E45-A51C-5BD176EA623D}" dt="2023-03-15T10:09:02.426" v="270" actId="26606"/>
          <ac:spMkLst>
            <pc:docMk/>
            <pc:sldMk cId="2119705998" sldId="256"/>
            <ac:spMk id="176" creationId="{8DE2132D-D49D-4BB5-A347-6DE7A20602E9}"/>
          </ac:spMkLst>
        </pc:spChg>
        <pc:spChg chg="add del">
          <ac:chgData name="BEN KHALFALLAH Hela ItimAsrScoVdf" userId="d55be94f-4073-46ba-88ef-465599598fde" providerId="ADAL" clId="{1ACD003D-8B4F-4E45-A51C-5BD176EA623D}" dt="2023-03-15T10:09:02.426" v="270" actId="26606"/>
          <ac:spMkLst>
            <pc:docMk/>
            <pc:sldMk cId="2119705998" sldId="256"/>
            <ac:spMk id="177" creationId="{E50A98F1-56AC-43B2-BBCB-70A389404144}"/>
          </ac:spMkLst>
        </pc:spChg>
        <pc:spChg chg="add del">
          <ac:chgData name="BEN KHALFALLAH Hela ItimAsrScoVdf" userId="d55be94f-4073-46ba-88ef-465599598fde" providerId="ADAL" clId="{1ACD003D-8B4F-4E45-A51C-5BD176EA623D}" dt="2023-03-15T10:09:02.426" v="270" actId="26606"/>
          <ac:spMkLst>
            <pc:docMk/>
            <pc:sldMk cId="2119705998" sldId="256"/>
            <ac:spMk id="178" creationId="{C2A8A693-4DC5-41FD-813A-E84EDC53C24A}"/>
          </ac:spMkLst>
        </pc:spChg>
        <pc:spChg chg="add del">
          <ac:chgData name="BEN KHALFALLAH Hela ItimAsrScoVdf" userId="d55be94f-4073-46ba-88ef-465599598fde" providerId="ADAL" clId="{1ACD003D-8B4F-4E45-A51C-5BD176EA623D}" dt="2023-03-15T10:09:06.187" v="272" actId="26606"/>
          <ac:spMkLst>
            <pc:docMk/>
            <pc:sldMk cId="2119705998" sldId="256"/>
            <ac:spMk id="183" creationId="{C82BAEE8-511C-4F88-8C15-CCCB76D02855}"/>
          </ac:spMkLst>
        </pc:spChg>
        <pc:spChg chg="add del">
          <ac:chgData name="BEN KHALFALLAH Hela ItimAsrScoVdf" userId="d55be94f-4073-46ba-88ef-465599598fde" providerId="ADAL" clId="{1ACD003D-8B4F-4E45-A51C-5BD176EA623D}" dt="2023-03-15T10:09:06.187" v="272" actId="26606"/>
          <ac:spMkLst>
            <pc:docMk/>
            <pc:sldMk cId="2119705998" sldId="256"/>
            <ac:spMk id="184" creationId="{B8063F48-0666-4FAD-93CE-260C63B1BFEB}"/>
          </ac:spMkLst>
        </pc:spChg>
        <pc:spChg chg="add del">
          <ac:chgData name="BEN KHALFALLAH Hela ItimAsrScoVdf" userId="d55be94f-4073-46ba-88ef-465599598fde" providerId="ADAL" clId="{1ACD003D-8B4F-4E45-A51C-5BD176EA623D}" dt="2023-03-15T10:09:06.187" v="272" actId="26606"/>
          <ac:spMkLst>
            <pc:docMk/>
            <pc:sldMk cId="2119705998" sldId="256"/>
            <ac:spMk id="185" creationId="{3902F946-F788-48B1-8FE8-1260C20C8544}"/>
          </ac:spMkLst>
        </pc:spChg>
        <pc:spChg chg="add del">
          <ac:chgData name="BEN KHALFALLAH Hela ItimAsrScoVdf" userId="d55be94f-4073-46ba-88ef-465599598fde" providerId="ADAL" clId="{1ACD003D-8B4F-4E45-A51C-5BD176EA623D}" dt="2023-03-15T10:09:06.187" v="272" actId="26606"/>
          <ac:spMkLst>
            <pc:docMk/>
            <pc:sldMk cId="2119705998" sldId="256"/>
            <ac:spMk id="186" creationId="{9782C6AC-9E78-4AC5-B98F-A466F06DB777}"/>
          </ac:spMkLst>
        </pc:spChg>
        <pc:spChg chg="add del">
          <ac:chgData name="BEN KHALFALLAH Hela ItimAsrScoVdf" userId="d55be94f-4073-46ba-88ef-465599598fde" providerId="ADAL" clId="{1ACD003D-8B4F-4E45-A51C-5BD176EA623D}" dt="2023-03-15T10:09:06.187" v="272" actId="26606"/>
          <ac:spMkLst>
            <pc:docMk/>
            <pc:sldMk cId="2119705998" sldId="256"/>
            <ac:spMk id="187" creationId="{F92FB751-4193-4666-9F39-1CDF96FD0C14}"/>
          </ac:spMkLst>
        </pc:spChg>
        <pc:spChg chg="add del">
          <ac:chgData name="BEN KHALFALLAH Hela ItimAsrScoVdf" userId="d55be94f-4073-46ba-88ef-465599598fde" providerId="ADAL" clId="{1ACD003D-8B4F-4E45-A51C-5BD176EA623D}" dt="2023-03-15T10:34:22.292" v="395" actId="26606"/>
          <ac:spMkLst>
            <pc:docMk/>
            <pc:sldMk cId="2119705998" sldId="256"/>
            <ac:spMk id="190" creationId="{414B4D46-9526-4BE1-BC60-D0C3F584E299}"/>
          </ac:spMkLst>
        </pc:spChg>
        <pc:spChg chg="add del">
          <ac:chgData name="BEN KHALFALLAH Hela ItimAsrScoVdf" userId="d55be94f-4073-46ba-88ef-465599598fde" providerId="ADAL" clId="{1ACD003D-8B4F-4E45-A51C-5BD176EA623D}" dt="2023-03-15T10:09:07.554" v="274" actId="26606"/>
          <ac:spMkLst>
            <pc:docMk/>
            <pc:sldMk cId="2119705998" sldId="256"/>
            <ac:spMk id="191" creationId="{6F40FBDA-CEB1-40F0-9AB9-BD9C402D70FE}"/>
          </ac:spMkLst>
        </pc:spChg>
        <pc:spChg chg="add del">
          <ac:chgData name="BEN KHALFALLAH Hela ItimAsrScoVdf" userId="d55be94f-4073-46ba-88ef-465599598fde" providerId="ADAL" clId="{1ACD003D-8B4F-4E45-A51C-5BD176EA623D}" dt="2023-03-15T10:09:07.554" v="274" actId="26606"/>
          <ac:spMkLst>
            <pc:docMk/>
            <pc:sldMk cId="2119705998" sldId="256"/>
            <ac:spMk id="192" creationId="{0344D4FE-ABEF-4230-9E4E-AD5782FC78AC}"/>
          </ac:spMkLst>
        </pc:spChg>
        <pc:spChg chg="add del">
          <ac:chgData name="BEN KHALFALLAH Hela ItimAsrScoVdf" userId="d55be94f-4073-46ba-88ef-465599598fde" providerId="ADAL" clId="{1ACD003D-8B4F-4E45-A51C-5BD176EA623D}" dt="2023-03-15T10:09:26.434" v="276" actId="26606"/>
          <ac:spMkLst>
            <pc:docMk/>
            <pc:sldMk cId="2119705998" sldId="256"/>
            <ac:spMk id="194" creationId="{4DF3B836-7E98-4CDB-8101-EFEC43336FC8}"/>
          </ac:spMkLst>
        </pc:spChg>
        <pc:spChg chg="add del">
          <ac:chgData name="BEN KHALFALLAH Hela ItimAsrScoVdf" userId="d55be94f-4073-46ba-88ef-465599598fde" providerId="ADAL" clId="{1ACD003D-8B4F-4E45-A51C-5BD176EA623D}" dt="2023-03-15T10:09:26.434" v="276" actId="26606"/>
          <ac:spMkLst>
            <pc:docMk/>
            <pc:sldMk cId="2119705998" sldId="256"/>
            <ac:spMk id="195" creationId="{7688D522-F1B1-4438-A973-308CE1779DBF}"/>
          </ac:spMkLst>
        </pc:spChg>
        <pc:spChg chg="add del">
          <ac:chgData name="BEN KHALFALLAH Hela ItimAsrScoVdf" userId="d55be94f-4073-46ba-88ef-465599598fde" providerId="ADAL" clId="{1ACD003D-8B4F-4E45-A51C-5BD176EA623D}" dt="2023-03-15T10:09:26.434" v="276" actId="26606"/>
          <ac:spMkLst>
            <pc:docMk/>
            <pc:sldMk cId="2119705998" sldId="256"/>
            <ac:spMk id="196" creationId="{FCC257A7-E1A0-4B4A-812C-D3AE0AE6C261}"/>
          </ac:spMkLst>
        </pc:spChg>
        <pc:spChg chg="add del">
          <ac:chgData name="BEN KHALFALLAH Hela ItimAsrScoVdf" userId="d55be94f-4073-46ba-88ef-465599598fde" providerId="ADAL" clId="{1ACD003D-8B4F-4E45-A51C-5BD176EA623D}" dt="2023-03-15T10:09:26.434" v="276" actId="26606"/>
          <ac:spMkLst>
            <pc:docMk/>
            <pc:sldMk cId="2119705998" sldId="256"/>
            <ac:spMk id="197" creationId="{BF009057-969F-4BAC-B0AE-7988CEBEA6DE}"/>
          </ac:spMkLst>
        </pc:spChg>
        <pc:spChg chg="add del">
          <ac:chgData name="BEN KHALFALLAH Hela ItimAsrScoVdf" userId="d55be94f-4073-46ba-88ef-465599598fde" providerId="ADAL" clId="{1ACD003D-8B4F-4E45-A51C-5BD176EA623D}" dt="2023-03-15T10:09:26.434" v="276" actId="26606"/>
          <ac:spMkLst>
            <pc:docMk/>
            <pc:sldMk cId="2119705998" sldId="256"/>
            <ac:spMk id="198" creationId="{5023EFA4-FB73-4843-BED5-451ADFA7C1A4}"/>
          </ac:spMkLst>
        </pc:spChg>
        <pc:spChg chg="add del">
          <ac:chgData name="BEN KHALFALLAH Hela ItimAsrScoVdf" userId="d55be94f-4073-46ba-88ef-465599598fde" providerId="ADAL" clId="{1ACD003D-8B4F-4E45-A51C-5BD176EA623D}" dt="2023-03-15T10:10:42.499" v="278" actId="26606"/>
          <ac:spMkLst>
            <pc:docMk/>
            <pc:sldMk cId="2119705998" sldId="256"/>
            <ac:spMk id="203" creationId="{904B0613-4B9E-419E-B0B1-5203F45CF7FA}"/>
          </ac:spMkLst>
        </pc:spChg>
        <pc:spChg chg="add del">
          <ac:chgData name="BEN KHALFALLAH Hela ItimAsrScoVdf" userId="d55be94f-4073-46ba-88ef-465599598fde" providerId="ADAL" clId="{1ACD003D-8B4F-4E45-A51C-5BD176EA623D}" dt="2023-03-15T10:10:42.499" v="278" actId="26606"/>
          <ac:spMkLst>
            <pc:docMk/>
            <pc:sldMk cId="2119705998" sldId="256"/>
            <ac:spMk id="204" creationId="{BC7B8D30-1A58-4AAC-8B25-A5FA6A2A893E}"/>
          </ac:spMkLst>
        </pc:spChg>
        <pc:spChg chg="add del">
          <ac:chgData name="BEN KHALFALLAH Hela ItimAsrScoVdf" userId="d55be94f-4073-46ba-88ef-465599598fde" providerId="ADAL" clId="{1ACD003D-8B4F-4E45-A51C-5BD176EA623D}" dt="2023-03-15T10:10:42.499" v="278" actId="26606"/>
          <ac:spMkLst>
            <pc:docMk/>
            <pc:sldMk cId="2119705998" sldId="256"/>
            <ac:spMk id="205" creationId="{8DE2132D-D49D-4BB5-A347-6DE7A20602E9}"/>
          </ac:spMkLst>
        </pc:spChg>
        <pc:spChg chg="add del">
          <ac:chgData name="BEN KHALFALLAH Hela ItimAsrScoVdf" userId="d55be94f-4073-46ba-88ef-465599598fde" providerId="ADAL" clId="{1ACD003D-8B4F-4E45-A51C-5BD176EA623D}" dt="2023-03-15T10:10:42.499" v="278" actId="26606"/>
          <ac:spMkLst>
            <pc:docMk/>
            <pc:sldMk cId="2119705998" sldId="256"/>
            <ac:spMk id="206" creationId="{E50A98F1-56AC-43B2-BBCB-70A389404144}"/>
          </ac:spMkLst>
        </pc:spChg>
        <pc:spChg chg="add del">
          <ac:chgData name="BEN KHALFALLAH Hela ItimAsrScoVdf" userId="d55be94f-4073-46ba-88ef-465599598fde" providerId="ADAL" clId="{1ACD003D-8B4F-4E45-A51C-5BD176EA623D}" dt="2023-03-15T10:10:42.499" v="278" actId="26606"/>
          <ac:spMkLst>
            <pc:docMk/>
            <pc:sldMk cId="2119705998" sldId="256"/>
            <ac:spMk id="207" creationId="{C2A8A693-4DC5-41FD-813A-E84EDC53C24A}"/>
          </ac:spMkLst>
        </pc:spChg>
        <pc:spChg chg="add del">
          <ac:chgData name="BEN KHALFALLAH Hela ItimAsrScoVdf" userId="d55be94f-4073-46ba-88ef-465599598fde" providerId="ADAL" clId="{1ACD003D-8B4F-4E45-A51C-5BD176EA623D}" dt="2023-03-15T10:34:19.414" v="393" actId="26606"/>
          <ac:spMkLst>
            <pc:docMk/>
            <pc:sldMk cId="2119705998" sldId="256"/>
            <ac:spMk id="1027" creationId="{BC7B8D30-1A58-4AAC-8B25-A5FA6A2A893E}"/>
          </ac:spMkLst>
        </pc:spChg>
        <pc:spChg chg="add del">
          <ac:chgData name="BEN KHALFALLAH Hela ItimAsrScoVdf" userId="d55be94f-4073-46ba-88ef-465599598fde" providerId="ADAL" clId="{1ACD003D-8B4F-4E45-A51C-5BD176EA623D}" dt="2023-03-15T10:34:19.414" v="393" actId="26606"/>
          <ac:spMkLst>
            <pc:docMk/>
            <pc:sldMk cId="2119705998" sldId="256"/>
            <ac:spMk id="1029" creationId="{904B0613-4B9E-419E-B0B1-5203F45CF7FA}"/>
          </ac:spMkLst>
        </pc:spChg>
        <pc:spChg chg="add del">
          <ac:chgData name="BEN KHALFALLAH Hela ItimAsrScoVdf" userId="d55be94f-4073-46ba-88ef-465599598fde" providerId="ADAL" clId="{1ACD003D-8B4F-4E45-A51C-5BD176EA623D}" dt="2023-03-15T09:38:26.948" v="101" actId="26606"/>
          <ac:spMkLst>
            <pc:docMk/>
            <pc:sldMk cId="2119705998" sldId="256"/>
            <ac:spMk id="1030" creationId="{2D529E20-662F-4915-ACD7-970C026FDB7F}"/>
          </ac:spMkLst>
        </pc:spChg>
        <pc:spChg chg="add del">
          <ac:chgData name="BEN KHALFALLAH Hela ItimAsrScoVdf" userId="d55be94f-4073-46ba-88ef-465599598fde" providerId="ADAL" clId="{1ACD003D-8B4F-4E45-A51C-5BD176EA623D}" dt="2023-03-15T09:37:48.593" v="93" actId="26606"/>
          <ac:spMkLst>
            <pc:docMk/>
            <pc:sldMk cId="2119705998" sldId="256"/>
            <ac:spMk id="1031" creationId="{56981798-4550-46DA-9172-4846E2FB66EC}"/>
          </ac:spMkLst>
        </pc:spChg>
        <pc:spChg chg="add del">
          <ac:chgData name="BEN KHALFALLAH Hela ItimAsrScoVdf" userId="d55be94f-4073-46ba-88ef-465599598fde" providerId="ADAL" clId="{1ACD003D-8B4F-4E45-A51C-5BD176EA623D}" dt="2023-03-15T09:38:26.948" v="101" actId="26606"/>
          <ac:spMkLst>
            <pc:docMk/>
            <pc:sldMk cId="2119705998" sldId="256"/>
            <ac:spMk id="1032" creationId="{1AD5EB79-7F9A-4BBC-92A5-188382CBA1B6}"/>
          </ac:spMkLst>
        </pc:spChg>
        <pc:spChg chg="add del">
          <ac:chgData name="BEN KHALFALLAH Hela ItimAsrScoVdf" userId="d55be94f-4073-46ba-88ef-465599598fde" providerId="ADAL" clId="{1ACD003D-8B4F-4E45-A51C-5BD176EA623D}" dt="2023-03-15T09:37:48.593" v="93" actId="26606"/>
          <ac:spMkLst>
            <pc:docMk/>
            <pc:sldMk cId="2119705998" sldId="256"/>
            <ac:spMk id="1033" creationId="{D82EB7D3-3AD8-4ED1-9E1A-2906E14635E3}"/>
          </ac:spMkLst>
        </pc:spChg>
        <pc:spChg chg="add del">
          <ac:chgData name="BEN KHALFALLAH Hela ItimAsrScoVdf" userId="d55be94f-4073-46ba-88ef-465599598fde" providerId="ADAL" clId="{1ACD003D-8B4F-4E45-A51C-5BD176EA623D}" dt="2023-03-15T09:38:26.948" v="101" actId="26606"/>
          <ac:spMkLst>
            <pc:docMk/>
            <pc:sldMk cId="2119705998" sldId="256"/>
            <ac:spMk id="1034" creationId="{B9B8A17F-DC3A-4D9A-AA53-9BFB894CD7BA}"/>
          </ac:spMkLst>
        </pc:spChg>
        <pc:spChg chg="add del">
          <ac:chgData name="BEN KHALFALLAH Hela ItimAsrScoVdf" userId="d55be94f-4073-46ba-88ef-465599598fde" providerId="ADAL" clId="{1ACD003D-8B4F-4E45-A51C-5BD176EA623D}" dt="2023-03-15T09:37:48.593" v="93" actId="26606"/>
          <ac:spMkLst>
            <pc:docMk/>
            <pc:sldMk cId="2119705998" sldId="256"/>
            <ac:spMk id="1035" creationId="{2D529E20-662F-4915-ACD7-970C026FDB7F}"/>
          </ac:spMkLst>
        </pc:spChg>
        <pc:spChg chg="add del">
          <ac:chgData name="BEN KHALFALLAH Hela ItimAsrScoVdf" userId="d55be94f-4073-46ba-88ef-465599598fde" providerId="ADAL" clId="{1ACD003D-8B4F-4E45-A51C-5BD176EA623D}" dt="2023-03-15T09:38:34.766" v="103" actId="26606"/>
          <ac:spMkLst>
            <pc:docMk/>
            <pc:sldMk cId="2119705998" sldId="256"/>
            <ac:spMk id="1036" creationId="{56981798-4550-46DA-9172-4846E2FB66EC}"/>
          </ac:spMkLst>
        </pc:spChg>
        <pc:spChg chg="add del">
          <ac:chgData name="BEN KHALFALLAH Hela ItimAsrScoVdf" userId="d55be94f-4073-46ba-88ef-465599598fde" providerId="ADAL" clId="{1ACD003D-8B4F-4E45-A51C-5BD176EA623D}" dt="2023-03-15T09:37:52.167" v="95" actId="26606"/>
          <ac:spMkLst>
            <pc:docMk/>
            <pc:sldMk cId="2119705998" sldId="256"/>
            <ac:spMk id="1037" creationId="{2B65E6B8-0D17-4912-97E4-60B47A511133}"/>
          </ac:spMkLst>
        </pc:spChg>
        <pc:spChg chg="add del">
          <ac:chgData name="BEN KHALFALLAH Hela ItimAsrScoVdf" userId="d55be94f-4073-46ba-88ef-465599598fde" providerId="ADAL" clId="{1ACD003D-8B4F-4E45-A51C-5BD176EA623D}" dt="2023-03-15T09:38:34.766" v="103" actId="26606"/>
          <ac:spMkLst>
            <pc:docMk/>
            <pc:sldMk cId="2119705998" sldId="256"/>
            <ac:spMk id="1038" creationId="{D82EB7D3-3AD8-4ED1-9E1A-2906E14635E3}"/>
          </ac:spMkLst>
        </pc:spChg>
        <pc:spChg chg="add del">
          <ac:chgData name="BEN KHALFALLAH Hela ItimAsrScoVdf" userId="d55be94f-4073-46ba-88ef-465599598fde" providerId="ADAL" clId="{1ACD003D-8B4F-4E45-A51C-5BD176EA623D}" dt="2023-03-15T09:37:58.814" v="97" actId="26606"/>
          <ac:spMkLst>
            <pc:docMk/>
            <pc:sldMk cId="2119705998" sldId="256"/>
            <ac:spMk id="1039" creationId="{2D529E20-662F-4915-ACD7-970C026FDB7F}"/>
          </ac:spMkLst>
        </pc:spChg>
        <pc:spChg chg="add del">
          <ac:chgData name="BEN KHALFALLAH Hela ItimAsrScoVdf" userId="d55be94f-4073-46ba-88ef-465599598fde" providerId="ADAL" clId="{1ACD003D-8B4F-4E45-A51C-5BD176EA623D}" dt="2023-03-15T09:37:58.814" v="97" actId="26606"/>
          <ac:spMkLst>
            <pc:docMk/>
            <pc:sldMk cId="2119705998" sldId="256"/>
            <ac:spMk id="1040" creationId="{1AD5EB79-7F9A-4BBC-92A5-188382CBA1B6}"/>
          </ac:spMkLst>
        </pc:spChg>
        <pc:spChg chg="add del">
          <ac:chgData name="BEN KHALFALLAH Hela ItimAsrScoVdf" userId="d55be94f-4073-46ba-88ef-465599598fde" providerId="ADAL" clId="{1ACD003D-8B4F-4E45-A51C-5BD176EA623D}" dt="2023-03-15T09:37:58.814" v="97" actId="26606"/>
          <ac:spMkLst>
            <pc:docMk/>
            <pc:sldMk cId="2119705998" sldId="256"/>
            <ac:spMk id="1041" creationId="{B9B8A17F-DC3A-4D9A-AA53-9BFB894CD7BA}"/>
          </ac:spMkLst>
        </pc:spChg>
        <pc:spChg chg="add del">
          <ac:chgData name="BEN KHALFALLAH Hela ItimAsrScoVdf" userId="d55be94f-4073-46ba-88ef-465599598fde" providerId="ADAL" clId="{1ACD003D-8B4F-4E45-A51C-5BD176EA623D}" dt="2023-03-15T09:38:34.766" v="103" actId="26606"/>
          <ac:spMkLst>
            <pc:docMk/>
            <pc:sldMk cId="2119705998" sldId="256"/>
            <ac:spMk id="1042" creationId="{2D529E20-662F-4915-ACD7-970C026FDB7F}"/>
          </ac:spMkLst>
        </pc:spChg>
        <pc:spChg chg="add del">
          <ac:chgData name="BEN KHALFALLAH Hela ItimAsrScoVdf" userId="d55be94f-4073-46ba-88ef-465599598fde" providerId="ADAL" clId="{1ACD003D-8B4F-4E45-A51C-5BD176EA623D}" dt="2023-03-15T09:38:39.612" v="105" actId="26606"/>
          <ac:spMkLst>
            <pc:docMk/>
            <pc:sldMk cId="2119705998" sldId="256"/>
            <ac:spMk id="1044" creationId="{2D529E20-662F-4915-ACD7-970C026FDB7F}"/>
          </ac:spMkLst>
        </pc:spChg>
        <pc:spChg chg="add del">
          <ac:chgData name="BEN KHALFALLAH Hela ItimAsrScoVdf" userId="d55be94f-4073-46ba-88ef-465599598fde" providerId="ADAL" clId="{1ACD003D-8B4F-4E45-A51C-5BD176EA623D}" dt="2023-03-15T09:38:39.612" v="105" actId="26606"/>
          <ac:spMkLst>
            <pc:docMk/>
            <pc:sldMk cId="2119705998" sldId="256"/>
            <ac:spMk id="1045" creationId="{1AD5EB79-7F9A-4BBC-92A5-188382CBA1B6}"/>
          </ac:spMkLst>
        </pc:spChg>
        <pc:spChg chg="add del">
          <ac:chgData name="BEN KHALFALLAH Hela ItimAsrScoVdf" userId="d55be94f-4073-46ba-88ef-465599598fde" providerId="ADAL" clId="{1ACD003D-8B4F-4E45-A51C-5BD176EA623D}" dt="2023-03-15T09:38:39.612" v="105" actId="26606"/>
          <ac:spMkLst>
            <pc:docMk/>
            <pc:sldMk cId="2119705998" sldId="256"/>
            <ac:spMk id="1046" creationId="{B9B8A17F-DC3A-4D9A-AA53-9BFB894CD7BA}"/>
          </ac:spMkLst>
        </pc:spChg>
        <pc:spChg chg="add del">
          <ac:chgData name="BEN KHALFALLAH Hela ItimAsrScoVdf" userId="d55be94f-4073-46ba-88ef-465599598fde" providerId="ADAL" clId="{1ACD003D-8B4F-4E45-A51C-5BD176EA623D}" dt="2023-03-15T10:34:19.414" v="393" actId="26606"/>
          <ac:spMkLst>
            <pc:docMk/>
            <pc:sldMk cId="2119705998" sldId="256"/>
            <ac:spMk id="1047" creationId="{8DE2132D-D49D-4BB5-A347-6DE7A20602E9}"/>
          </ac:spMkLst>
        </pc:spChg>
        <pc:spChg chg="add del">
          <ac:chgData name="BEN KHALFALLAH Hela ItimAsrScoVdf" userId="d55be94f-4073-46ba-88ef-465599598fde" providerId="ADAL" clId="{1ACD003D-8B4F-4E45-A51C-5BD176EA623D}" dt="2023-03-15T09:38:44.283" v="107" actId="26606"/>
          <ac:spMkLst>
            <pc:docMk/>
            <pc:sldMk cId="2119705998" sldId="256"/>
            <ac:spMk id="1048" creationId="{56981798-4550-46DA-9172-4846E2FB66EC}"/>
          </ac:spMkLst>
        </pc:spChg>
        <pc:spChg chg="add del">
          <ac:chgData name="BEN KHALFALLAH Hela ItimAsrScoVdf" userId="d55be94f-4073-46ba-88ef-465599598fde" providerId="ADAL" clId="{1ACD003D-8B4F-4E45-A51C-5BD176EA623D}" dt="2023-03-15T09:38:44.283" v="107" actId="26606"/>
          <ac:spMkLst>
            <pc:docMk/>
            <pc:sldMk cId="2119705998" sldId="256"/>
            <ac:spMk id="1049" creationId="{D82EB7D3-3AD8-4ED1-9E1A-2906E14635E3}"/>
          </ac:spMkLst>
        </pc:spChg>
        <pc:spChg chg="add del">
          <ac:chgData name="BEN KHALFALLAH Hela ItimAsrScoVdf" userId="d55be94f-4073-46ba-88ef-465599598fde" providerId="ADAL" clId="{1ACD003D-8B4F-4E45-A51C-5BD176EA623D}" dt="2023-03-15T09:38:44.283" v="107" actId="26606"/>
          <ac:spMkLst>
            <pc:docMk/>
            <pc:sldMk cId="2119705998" sldId="256"/>
            <ac:spMk id="1050" creationId="{2D529E20-662F-4915-ACD7-970C026FDB7F}"/>
          </ac:spMkLst>
        </pc:spChg>
        <pc:spChg chg="add del">
          <ac:chgData name="BEN KHALFALLAH Hela ItimAsrScoVdf" userId="d55be94f-4073-46ba-88ef-465599598fde" providerId="ADAL" clId="{1ACD003D-8B4F-4E45-A51C-5BD176EA623D}" dt="2023-03-15T10:34:19.414" v="393" actId="26606"/>
          <ac:spMkLst>
            <pc:docMk/>
            <pc:sldMk cId="2119705998" sldId="256"/>
            <ac:spMk id="1051" creationId="{E50A98F1-56AC-43B2-BBCB-70A389404144}"/>
          </ac:spMkLst>
        </pc:spChg>
        <pc:spChg chg="add del">
          <ac:chgData name="BEN KHALFALLAH Hela ItimAsrScoVdf" userId="d55be94f-4073-46ba-88ef-465599598fde" providerId="ADAL" clId="{1ACD003D-8B4F-4E45-A51C-5BD176EA623D}" dt="2023-03-15T10:34:19.414" v="393" actId="26606"/>
          <ac:spMkLst>
            <pc:docMk/>
            <pc:sldMk cId="2119705998" sldId="256"/>
            <ac:spMk id="1052" creationId="{C2A8A693-4DC5-41FD-813A-E84EDC53C24A}"/>
          </ac:spMkLst>
        </pc:spChg>
        <pc:spChg chg="add del">
          <ac:chgData name="BEN KHALFALLAH Hela ItimAsrScoVdf" userId="d55be94f-4073-46ba-88ef-465599598fde" providerId="ADAL" clId="{1ACD003D-8B4F-4E45-A51C-5BD176EA623D}" dt="2023-03-15T10:37:45.849" v="436" actId="26606"/>
          <ac:spMkLst>
            <pc:docMk/>
            <pc:sldMk cId="2119705998" sldId="256"/>
            <ac:spMk id="1055" creationId="{E50A98F1-56AC-43B2-BBCB-70A389404144}"/>
          </ac:spMkLst>
        </pc:spChg>
        <pc:spChg chg="add del">
          <ac:chgData name="BEN KHALFALLAH Hela ItimAsrScoVdf" userId="d55be94f-4073-46ba-88ef-465599598fde" providerId="ADAL" clId="{1ACD003D-8B4F-4E45-A51C-5BD176EA623D}" dt="2023-03-15T10:34:22.292" v="395" actId="26606"/>
          <ac:spMkLst>
            <pc:docMk/>
            <pc:sldMk cId="2119705998" sldId="256"/>
            <ac:spMk id="1056" creationId="{3CB2DF8D-0A9E-40EC-99F2-54F700B01D2B}"/>
          </ac:spMkLst>
        </pc:spChg>
        <pc:spChg chg="add del">
          <ac:chgData name="BEN KHALFALLAH Hela ItimAsrScoVdf" userId="d55be94f-4073-46ba-88ef-465599598fde" providerId="ADAL" clId="{1ACD003D-8B4F-4E45-A51C-5BD176EA623D}" dt="2023-03-15T10:34:22.292" v="395" actId="26606"/>
          <ac:spMkLst>
            <pc:docMk/>
            <pc:sldMk cId="2119705998" sldId="256"/>
            <ac:spMk id="1057" creationId="{E236A4AA-6673-4004-B1A2-8E7C46D72D7C}"/>
          </ac:spMkLst>
        </pc:spChg>
        <pc:spChg chg="add del">
          <ac:chgData name="BEN KHALFALLAH Hela ItimAsrScoVdf" userId="d55be94f-4073-46ba-88ef-465599598fde" providerId="ADAL" clId="{1ACD003D-8B4F-4E45-A51C-5BD176EA623D}" dt="2023-03-15T10:34:22.292" v="395" actId="26606"/>
          <ac:spMkLst>
            <pc:docMk/>
            <pc:sldMk cId="2119705998" sldId="256"/>
            <ac:spMk id="1058" creationId="{4D52C3F7-8C9D-4039-B5A2-C3C7B1184306}"/>
          </ac:spMkLst>
        </pc:spChg>
        <pc:spChg chg="add del">
          <ac:chgData name="BEN KHALFALLAH Hela ItimAsrScoVdf" userId="d55be94f-4073-46ba-88ef-465599598fde" providerId="ADAL" clId="{1ACD003D-8B4F-4E45-A51C-5BD176EA623D}" dt="2023-03-15T10:34:22.292" v="395" actId="26606"/>
          <ac:spMkLst>
            <pc:docMk/>
            <pc:sldMk cId="2119705998" sldId="256"/>
            <ac:spMk id="1059" creationId="{2F977B43-39D2-42B0-A7C5-61547A147538}"/>
          </ac:spMkLst>
        </pc:spChg>
        <pc:spChg chg="add del">
          <ac:chgData name="BEN KHALFALLAH Hela ItimAsrScoVdf" userId="d55be94f-4073-46ba-88ef-465599598fde" providerId="ADAL" clId="{1ACD003D-8B4F-4E45-A51C-5BD176EA623D}" dt="2023-03-15T10:34:22.292" v="395" actId="26606"/>
          <ac:spMkLst>
            <pc:docMk/>
            <pc:sldMk cId="2119705998" sldId="256"/>
            <ac:spMk id="1060" creationId="{B0F6D8A5-E067-40D7-8E7F-D4E9D01E474C}"/>
          </ac:spMkLst>
        </pc:spChg>
        <pc:spChg chg="add del">
          <ac:chgData name="BEN KHALFALLAH Hela ItimAsrScoVdf" userId="d55be94f-4073-46ba-88ef-465599598fde" providerId="ADAL" clId="{1ACD003D-8B4F-4E45-A51C-5BD176EA623D}" dt="2023-03-15T10:34:24.448" v="397" actId="26606"/>
          <ac:spMkLst>
            <pc:docMk/>
            <pc:sldMk cId="2119705998" sldId="256"/>
            <ac:spMk id="1065" creationId="{D465C1FC-DFA3-46C5-9FAF-C9C377B85E63}"/>
          </ac:spMkLst>
        </pc:spChg>
        <pc:spChg chg="add del">
          <ac:chgData name="BEN KHALFALLAH Hela ItimAsrScoVdf" userId="d55be94f-4073-46ba-88ef-465599598fde" providerId="ADAL" clId="{1ACD003D-8B4F-4E45-A51C-5BD176EA623D}" dt="2023-03-15T10:34:24.448" v="397" actId="26606"/>
          <ac:spMkLst>
            <pc:docMk/>
            <pc:sldMk cId="2119705998" sldId="256"/>
            <ac:spMk id="1066" creationId="{8B886C58-0AFE-441D-937C-CB88459BF779}"/>
          </ac:spMkLst>
        </pc:spChg>
        <pc:spChg chg="add del">
          <ac:chgData name="BEN KHALFALLAH Hela ItimAsrScoVdf" userId="d55be94f-4073-46ba-88ef-465599598fde" providerId="ADAL" clId="{1ACD003D-8B4F-4E45-A51C-5BD176EA623D}" dt="2023-03-15T10:34:24.448" v="397" actId="26606"/>
          <ac:spMkLst>
            <pc:docMk/>
            <pc:sldMk cId="2119705998" sldId="256"/>
            <ac:spMk id="1067" creationId="{129748EE-6E3E-4FC2-ACA0-1F12AB51CBD2}"/>
          </ac:spMkLst>
        </pc:spChg>
        <pc:spChg chg="add del">
          <ac:chgData name="BEN KHALFALLAH Hela ItimAsrScoVdf" userId="d55be94f-4073-46ba-88ef-465599598fde" providerId="ADAL" clId="{1ACD003D-8B4F-4E45-A51C-5BD176EA623D}" dt="2023-03-15T10:34:24.448" v="397" actId="26606"/>
          <ac:spMkLst>
            <pc:docMk/>
            <pc:sldMk cId="2119705998" sldId="256"/>
            <ac:spMk id="1068" creationId="{73E5A381-D251-4880-9714-530B28D3EE1B}"/>
          </ac:spMkLst>
        </pc:spChg>
        <pc:spChg chg="add del">
          <ac:chgData name="BEN KHALFALLAH Hela ItimAsrScoVdf" userId="d55be94f-4073-46ba-88ef-465599598fde" providerId="ADAL" clId="{1ACD003D-8B4F-4E45-A51C-5BD176EA623D}" dt="2023-03-15T10:34:28.832" v="399" actId="26606"/>
          <ac:spMkLst>
            <pc:docMk/>
            <pc:sldMk cId="2119705998" sldId="256"/>
            <ac:spMk id="1073" creationId="{414B4D46-9526-4BE1-BC60-D0C3F584E299}"/>
          </ac:spMkLst>
        </pc:spChg>
        <pc:spChg chg="add del">
          <ac:chgData name="BEN KHALFALLAH Hela ItimAsrScoVdf" userId="d55be94f-4073-46ba-88ef-465599598fde" providerId="ADAL" clId="{1ACD003D-8B4F-4E45-A51C-5BD176EA623D}" dt="2023-03-15T10:34:28.832" v="399" actId="26606"/>
          <ac:spMkLst>
            <pc:docMk/>
            <pc:sldMk cId="2119705998" sldId="256"/>
            <ac:spMk id="1074" creationId="{3CB2DF8D-0A9E-40EC-99F2-54F700B01D2B}"/>
          </ac:spMkLst>
        </pc:spChg>
        <pc:spChg chg="add del">
          <ac:chgData name="BEN KHALFALLAH Hela ItimAsrScoVdf" userId="d55be94f-4073-46ba-88ef-465599598fde" providerId="ADAL" clId="{1ACD003D-8B4F-4E45-A51C-5BD176EA623D}" dt="2023-03-15T10:34:28.832" v="399" actId="26606"/>
          <ac:spMkLst>
            <pc:docMk/>
            <pc:sldMk cId="2119705998" sldId="256"/>
            <ac:spMk id="1075" creationId="{E236A4AA-6673-4004-B1A2-8E7C46D72D7C}"/>
          </ac:spMkLst>
        </pc:spChg>
        <pc:spChg chg="add del">
          <ac:chgData name="BEN KHALFALLAH Hela ItimAsrScoVdf" userId="d55be94f-4073-46ba-88ef-465599598fde" providerId="ADAL" clId="{1ACD003D-8B4F-4E45-A51C-5BD176EA623D}" dt="2023-03-15T10:34:28.832" v="399" actId="26606"/>
          <ac:spMkLst>
            <pc:docMk/>
            <pc:sldMk cId="2119705998" sldId="256"/>
            <ac:spMk id="1076" creationId="{4D52C3F7-8C9D-4039-B5A2-C3C7B1184306}"/>
          </ac:spMkLst>
        </pc:spChg>
        <pc:spChg chg="add del">
          <ac:chgData name="BEN KHALFALLAH Hela ItimAsrScoVdf" userId="d55be94f-4073-46ba-88ef-465599598fde" providerId="ADAL" clId="{1ACD003D-8B4F-4E45-A51C-5BD176EA623D}" dt="2023-03-15T10:34:28.832" v="399" actId="26606"/>
          <ac:spMkLst>
            <pc:docMk/>
            <pc:sldMk cId="2119705998" sldId="256"/>
            <ac:spMk id="1077" creationId="{2F977B43-39D2-42B0-A7C5-61547A147538}"/>
          </ac:spMkLst>
        </pc:spChg>
        <pc:spChg chg="add del">
          <ac:chgData name="BEN KHALFALLAH Hela ItimAsrScoVdf" userId="d55be94f-4073-46ba-88ef-465599598fde" providerId="ADAL" clId="{1ACD003D-8B4F-4E45-A51C-5BD176EA623D}" dt="2023-03-15T10:34:28.832" v="399" actId="26606"/>
          <ac:spMkLst>
            <pc:docMk/>
            <pc:sldMk cId="2119705998" sldId="256"/>
            <ac:spMk id="1078" creationId="{B0F6D8A5-E067-40D7-8E7F-D4E9D01E474C}"/>
          </ac:spMkLst>
        </pc:spChg>
        <pc:spChg chg="add del">
          <ac:chgData name="BEN KHALFALLAH Hela ItimAsrScoVdf" userId="d55be94f-4073-46ba-88ef-465599598fde" providerId="ADAL" clId="{1ACD003D-8B4F-4E45-A51C-5BD176EA623D}" dt="2023-03-15T10:50:57.371" v="504"/>
          <ac:spMkLst>
            <pc:docMk/>
            <pc:sldMk cId="2119705998" sldId="256"/>
            <ac:spMk id="1082" creationId="{2D8FC42A-0852-4B9A-B23D-8A5C5DC6C792}"/>
          </ac:spMkLst>
        </pc:spChg>
        <pc:spChg chg="add del">
          <ac:chgData name="BEN KHALFALLAH Hela ItimAsrScoVdf" userId="d55be94f-4073-46ba-88ef-465599598fde" providerId="ADAL" clId="{1ACD003D-8B4F-4E45-A51C-5BD176EA623D}" dt="2023-03-15T10:34:46.164" v="402" actId="26606"/>
          <ac:spMkLst>
            <pc:docMk/>
            <pc:sldMk cId="2119705998" sldId="256"/>
            <ac:spMk id="1083" creationId="{E12BDCE4-06B1-43E4-9B72-70B045BC8FC4}"/>
          </ac:spMkLst>
        </pc:spChg>
        <pc:spChg chg="add del">
          <ac:chgData name="BEN KHALFALLAH Hela ItimAsrScoVdf" userId="d55be94f-4073-46ba-88ef-465599598fde" providerId="ADAL" clId="{1ACD003D-8B4F-4E45-A51C-5BD176EA623D}" dt="2023-03-15T10:34:46.164" v="402" actId="26606"/>
          <ac:spMkLst>
            <pc:docMk/>
            <pc:sldMk cId="2119705998" sldId="256"/>
            <ac:spMk id="1084" creationId="{7E51BA89-D41D-4B1D-B3F0-6CBEC1767B99}"/>
          </ac:spMkLst>
        </pc:spChg>
        <pc:spChg chg="add del">
          <ac:chgData name="BEN KHALFALLAH Hela ItimAsrScoVdf" userId="d55be94f-4073-46ba-88ef-465599598fde" providerId="ADAL" clId="{1ACD003D-8B4F-4E45-A51C-5BD176EA623D}" dt="2023-03-15T10:34:46.164" v="402" actId="26606"/>
          <ac:spMkLst>
            <pc:docMk/>
            <pc:sldMk cId="2119705998" sldId="256"/>
            <ac:spMk id="1085" creationId="{C26B744A-1B73-4772-AD6B-71995691599E}"/>
          </ac:spMkLst>
        </pc:spChg>
        <pc:spChg chg="add del">
          <ac:chgData name="BEN KHALFALLAH Hela ItimAsrScoVdf" userId="d55be94f-4073-46ba-88ef-465599598fde" providerId="ADAL" clId="{1ACD003D-8B4F-4E45-A51C-5BD176EA623D}" dt="2023-03-15T10:34:46.164" v="402" actId="26606"/>
          <ac:spMkLst>
            <pc:docMk/>
            <pc:sldMk cId="2119705998" sldId="256"/>
            <ac:spMk id="1086" creationId="{E862A855-4970-44F3-A22E-001A48200716}"/>
          </ac:spMkLst>
        </pc:spChg>
        <pc:spChg chg="add del">
          <ac:chgData name="BEN KHALFALLAH Hela ItimAsrScoVdf" userId="d55be94f-4073-46ba-88ef-465599598fde" providerId="ADAL" clId="{1ACD003D-8B4F-4E45-A51C-5BD176EA623D}" dt="2023-03-15T10:34:46.164" v="402" actId="26606"/>
          <ac:spMkLst>
            <pc:docMk/>
            <pc:sldMk cId="2119705998" sldId="256"/>
            <ac:spMk id="1087" creationId="{D3912AED-C59B-4F6B-9ED6-CAC80BE67F31}"/>
          </ac:spMkLst>
        </pc:spChg>
        <pc:spChg chg="add del">
          <ac:chgData name="BEN KHALFALLAH Hela ItimAsrScoVdf" userId="d55be94f-4073-46ba-88ef-465599598fde" providerId="ADAL" clId="{1ACD003D-8B4F-4E45-A51C-5BD176EA623D}" dt="2023-03-15T10:37:45.849" v="436" actId="26606"/>
          <ac:spMkLst>
            <pc:docMk/>
            <pc:sldMk cId="2119705998" sldId="256"/>
            <ac:spMk id="1091" creationId="{C2A8A693-4DC5-41FD-813A-E84EDC53C24A}"/>
          </ac:spMkLst>
        </pc:spChg>
        <pc:spChg chg="add del">
          <ac:chgData name="BEN KHALFALLAH Hela ItimAsrScoVdf" userId="d55be94f-4073-46ba-88ef-465599598fde" providerId="ADAL" clId="{1ACD003D-8B4F-4E45-A51C-5BD176EA623D}" dt="2023-03-15T10:35:11.200" v="405" actId="26606"/>
          <ac:spMkLst>
            <pc:docMk/>
            <pc:sldMk cId="2119705998" sldId="256"/>
            <ac:spMk id="1095" creationId="{E12BDCE4-06B1-43E4-9B72-70B045BC8FC4}"/>
          </ac:spMkLst>
        </pc:spChg>
        <pc:spChg chg="add del">
          <ac:chgData name="BEN KHALFALLAH Hela ItimAsrScoVdf" userId="d55be94f-4073-46ba-88ef-465599598fde" providerId="ADAL" clId="{1ACD003D-8B4F-4E45-A51C-5BD176EA623D}" dt="2023-03-15T10:35:11.200" v="405" actId="26606"/>
          <ac:spMkLst>
            <pc:docMk/>
            <pc:sldMk cId="2119705998" sldId="256"/>
            <ac:spMk id="1097" creationId="{7E51BA89-D41D-4B1D-B3F0-6CBEC1767B99}"/>
          </ac:spMkLst>
        </pc:spChg>
        <pc:spChg chg="add del">
          <ac:chgData name="BEN KHALFALLAH Hela ItimAsrScoVdf" userId="d55be94f-4073-46ba-88ef-465599598fde" providerId="ADAL" clId="{1ACD003D-8B4F-4E45-A51C-5BD176EA623D}" dt="2023-03-15T10:35:11.200" v="405" actId="26606"/>
          <ac:spMkLst>
            <pc:docMk/>
            <pc:sldMk cId="2119705998" sldId="256"/>
            <ac:spMk id="1099" creationId="{C26B744A-1B73-4772-AD6B-71995691599E}"/>
          </ac:spMkLst>
        </pc:spChg>
        <pc:spChg chg="add del">
          <ac:chgData name="BEN KHALFALLAH Hela ItimAsrScoVdf" userId="d55be94f-4073-46ba-88ef-465599598fde" providerId="ADAL" clId="{1ACD003D-8B4F-4E45-A51C-5BD176EA623D}" dt="2023-03-15T10:35:11.200" v="405" actId="26606"/>
          <ac:spMkLst>
            <pc:docMk/>
            <pc:sldMk cId="2119705998" sldId="256"/>
            <ac:spMk id="1101" creationId="{E862A855-4970-44F3-A22E-001A48200716}"/>
          </ac:spMkLst>
        </pc:spChg>
        <pc:spChg chg="add del">
          <ac:chgData name="BEN KHALFALLAH Hela ItimAsrScoVdf" userId="d55be94f-4073-46ba-88ef-465599598fde" providerId="ADAL" clId="{1ACD003D-8B4F-4E45-A51C-5BD176EA623D}" dt="2023-03-15T10:35:11.200" v="405" actId="26606"/>
          <ac:spMkLst>
            <pc:docMk/>
            <pc:sldMk cId="2119705998" sldId="256"/>
            <ac:spMk id="1103" creationId="{D3912AED-C59B-4F6B-9ED6-CAC80BE67F31}"/>
          </ac:spMkLst>
        </pc:spChg>
        <pc:spChg chg="add del">
          <ac:chgData name="BEN KHALFALLAH Hela ItimAsrScoVdf" userId="d55be94f-4073-46ba-88ef-465599598fde" providerId="ADAL" clId="{1ACD003D-8B4F-4E45-A51C-5BD176EA623D}" dt="2023-03-15T10:36:03.702" v="414" actId="26606"/>
          <ac:spMkLst>
            <pc:docMk/>
            <pc:sldMk cId="2119705998" sldId="256"/>
            <ac:spMk id="1114" creationId="{904B0613-4B9E-419E-B0B1-5203F45CF7FA}"/>
          </ac:spMkLst>
        </pc:spChg>
        <pc:spChg chg="add del">
          <ac:chgData name="BEN KHALFALLAH Hela ItimAsrScoVdf" userId="d55be94f-4073-46ba-88ef-465599598fde" providerId="ADAL" clId="{1ACD003D-8B4F-4E45-A51C-5BD176EA623D}" dt="2023-03-15T10:36:03.702" v="414" actId="26606"/>
          <ac:spMkLst>
            <pc:docMk/>
            <pc:sldMk cId="2119705998" sldId="256"/>
            <ac:spMk id="1116" creationId="{BC7B8D30-1A58-4AAC-8B25-A5FA6A2A893E}"/>
          </ac:spMkLst>
        </pc:spChg>
        <pc:spChg chg="add del">
          <ac:chgData name="BEN KHALFALLAH Hela ItimAsrScoVdf" userId="d55be94f-4073-46ba-88ef-465599598fde" providerId="ADAL" clId="{1ACD003D-8B4F-4E45-A51C-5BD176EA623D}" dt="2023-03-15T10:36:03.702" v="414" actId="26606"/>
          <ac:spMkLst>
            <pc:docMk/>
            <pc:sldMk cId="2119705998" sldId="256"/>
            <ac:spMk id="1118" creationId="{8DE2132D-D49D-4BB5-A347-6DE7A20602E9}"/>
          </ac:spMkLst>
        </pc:spChg>
        <pc:spChg chg="add del">
          <ac:chgData name="BEN KHALFALLAH Hela ItimAsrScoVdf" userId="d55be94f-4073-46ba-88ef-465599598fde" providerId="ADAL" clId="{1ACD003D-8B4F-4E45-A51C-5BD176EA623D}" dt="2023-03-15T10:36:03.702" v="414" actId="26606"/>
          <ac:spMkLst>
            <pc:docMk/>
            <pc:sldMk cId="2119705998" sldId="256"/>
            <ac:spMk id="1120" creationId="{E50A98F1-56AC-43B2-BBCB-70A389404144}"/>
          </ac:spMkLst>
        </pc:spChg>
        <pc:spChg chg="add del">
          <ac:chgData name="BEN KHALFALLAH Hela ItimAsrScoVdf" userId="d55be94f-4073-46ba-88ef-465599598fde" providerId="ADAL" clId="{1ACD003D-8B4F-4E45-A51C-5BD176EA623D}" dt="2023-03-15T10:36:03.702" v="414" actId="26606"/>
          <ac:spMkLst>
            <pc:docMk/>
            <pc:sldMk cId="2119705998" sldId="256"/>
            <ac:spMk id="1122" creationId="{C2A8A693-4DC5-41FD-813A-E84EDC53C24A}"/>
          </ac:spMkLst>
        </pc:spChg>
        <pc:spChg chg="add del">
          <ac:chgData name="BEN KHALFALLAH Hela ItimAsrScoVdf" userId="d55be94f-4073-46ba-88ef-465599598fde" providerId="ADAL" clId="{1ACD003D-8B4F-4E45-A51C-5BD176EA623D}" dt="2023-03-15T10:44:58.523" v="492" actId="26606"/>
          <ac:spMkLst>
            <pc:docMk/>
            <pc:sldMk cId="2119705998" sldId="256"/>
            <ac:spMk id="1129" creationId="{904B0613-4B9E-419E-B0B1-5203F45CF7FA}"/>
          </ac:spMkLst>
        </pc:spChg>
        <pc:spChg chg="add del">
          <ac:chgData name="BEN KHALFALLAH Hela ItimAsrScoVdf" userId="d55be94f-4073-46ba-88ef-465599598fde" providerId="ADAL" clId="{1ACD003D-8B4F-4E45-A51C-5BD176EA623D}" dt="2023-03-15T10:38:50.868" v="454" actId="26606"/>
          <ac:spMkLst>
            <pc:docMk/>
            <pc:sldMk cId="2119705998" sldId="256"/>
            <ac:spMk id="1130" creationId="{DA0CA737-33FC-47E3-965A-D1C2CAA62894}"/>
          </ac:spMkLst>
        </pc:spChg>
        <pc:spChg chg="add del">
          <ac:chgData name="BEN KHALFALLAH Hela ItimAsrScoVdf" userId="d55be94f-4073-46ba-88ef-465599598fde" providerId="ADAL" clId="{1ACD003D-8B4F-4E45-A51C-5BD176EA623D}" dt="2023-03-15T10:44:58.523" v="492" actId="26606"/>
          <ac:spMkLst>
            <pc:docMk/>
            <pc:sldMk cId="2119705998" sldId="256"/>
            <ac:spMk id="1131" creationId="{BC7B8D30-1A58-4AAC-8B25-A5FA6A2A893E}"/>
          </ac:spMkLst>
        </pc:spChg>
        <pc:spChg chg="add del">
          <ac:chgData name="BEN KHALFALLAH Hela ItimAsrScoVdf" userId="d55be94f-4073-46ba-88ef-465599598fde" providerId="ADAL" clId="{1ACD003D-8B4F-4E45-A51C-5BD176EA623D}" dt="2023-03-15T10:38:50.868" v="454" actId="26606"/>
          <ac:spMkLst>
            <pc:docMk/>
            <pc:sldMk cId="2119705998" sldId="256"/>
            <ac:spMk id="1132" creationId="{22189942-24EB-488E-8B69-EB80F7E53E36}"/>
          </ac:spMkLst>
        </pc:spChg>
        <pc:spChg chg="add del">
          <ac:chgData name="BEN KHALFALLAH Hela ItimAsrScoVdf" userId="d55be94f-4073-46ba-88ef-465599598fde" providerId="ADAL" clId="{1ACD003D-8B4F-4E45-A51C-5BD176EA623D}" dt="2023-03-15T10:36:03.691" v="413" actId="26606"/>
          <ac:spMkLst>
            <pc:docMk/>
            <pc:sldMk cId="2119705998" sldId="256"/>
            <ac:spMk id="1133" creationId="{E12BDCE4-06B1-43E4-9B72-70B045BC8FC4}"/>
          </ac:spMkLst>
        </pc:spChg>
        <pc:spChg chg="add del">
          <ac:chgData name="BEN KHALFALLAH Hela ItimAsrScoVdf" userId="d55be94f-4073-46ba-88ef-465599598fde" providerId="ADAL" clId="{1ACD003D-8B4F-4E45-A51C-5BD176EA623D}" dt="2023-03-15T10:38:47.150" v="451" actId="26606"/>
          <ac:spMkLst>
            <pc:docMk/>
            <pc:sldMk cId="2119705998" sldId="256"/>
            <ac:spMk id="1134" creationId="{0B4FB531-34DA-4777-9BD5-5B885DC38198}"/>
          </ac:spMkLst>
        </pc:spChg>
        <pc:spChg chg="add del">
          <ac:chgData name="BEN KHALFALLAH Hela ItimAsrScoVdf" userId="d55be94f-4073-46ba-88ef-465599598fde" providerId="ADAL" clId="{1ACD003D-8B4F-4E45-A51C-5BD176EA623D}" dt="2023-03-15T10:36:03.691" v="413" actId="26606"/>
          <ac:spMkLst>
            <pc:docMk/>
            <pc:sldMk cId="2119705998" sldId="256"/>
            <ac:spMk id="1135" creationId="{7E51BA89-D41D-4B1D-B3F0-6CBEC1767B99}"/>
          </ac:spMkLst>
        </pc:spChg>
        <pc:spChg chg="add del">
          <ac:chgData name="BEN KHALFALLAH Hela ItimAsrScoVdf" userId="d55be94f-4073-46ba-88ef-465599598fde" providerId="ADAL" clId="{1ACD003D-8B4F-4E45-A51C-5BD176EA623D}" dt="2023-03-15T10:38:47.150" v="451" actId="26606"/>
          <ac:spMkLst>
            <pc:docMk/>
            <pc:sldMk cId="2119705998" sldId="256"/>
            <ac:spMk id="1136" creationId="{84831CE8-CE7C-49DF-BA32-7884E868A21D}"/>
          </ac:spMkLst>
        </pc:spChg>
        <pc:spChg chg="add del">
          <ac:chgData name="BEN KHALFALLAH Hela ItimAsrScoVdf" userId="d55be94f-4073-46ba-88ef-465599598fde" providerId="ADAL" clId="{1ACD003D-8B4F-4E45-A51C-5BD176EA623D}" dt="2023-03-15T10:36:03.691" v="413" actId="26606"/>
          <ac:spMkLst>
            <pc:docMk/>
            <pc:sldMk cId="2119705998" sldId="256"/>
            <ac:spMk id="1137" creationId="{C26B744A-1B73-4772-AD6B-71995691599E}"/>
          </ac:spMkLst>
        </pc:spChg>
        <pc:spChg chg="add del">
          <ac:chgData name="BEN KHALFALLAH Hela ItimAsrScoVdf" userId="d55be94f-4073-46ba-88ef-465599598fde" providerId="ADAL" clId="{1ACD003D-8B4F-4E45-A51C-5BD176EA623D}" dt="2023-03-15T10:38:50.854" v="453" actId="26606"/>
          <ac:spMkLst>
            <pc:docMk/>
            <pc:sldMk cId="2119705998" sldId="256"/>
            <ac:spMk id="1138" creationId="{7319A1DD-F557-4EC6-8A8C-F7617B4CD678}"/>
          </ac:spMkLst>
        </pc:spChg>
        <pc:spChg chg="add del">
          <ac:chgData name="BEN KHALFALLAH Hela ItimAsrScoVdf" userId="d55be94f-4073-46ba-88ef-465599598fde" providerId="ADAL" clId="{1ACD003D-8B4F-4E45-A51C-5BD176EA623D}" dt="2023-03-15T10:36:03.691" v="413" actId="26606"/>
          <ac:spMkLst>
            <pc:docMk/>
            <pc:sldMk cId="2119705998" sldId="256"/>
            <ac:spMk id="1139" creationId="{E862A855-4970-44F3-A22E-001A48200716}"/>
          </ac:spMkLst>
        </pc:spChg>
        <pc:spChg chg="add del">
          <ac:chgData name="BEN KHALFALLAH Hela ItimAsrScoVdf" userId="d55be94f-4073-46ba-88ef-465599598fde" providerId="ADAL" clId="{1ACD003D-8B4F-4E45-A51C-5BD176EA623D}" dt="2023-03-15T10:36:03.691" v="413" actId="26606"/>
          <ac:spMkLst>
            <pc:docMk/>
            <pc:sldMk cId="2119705998" sldId="256"/>
            <ac:spMk id="1141" creationId="{D3912AED-C59B-4F6B-9ED6-CAC80BE67F31}"/>
          </ac:spMkLst>
        </pc:spChg>
        <pc:spChg chg="add del">
          <ac:chgData name="BEN KHALFALLAH Hela ItimAsrScoVdf" userId="d55be94f-4073-46ba-88ef-465599598fde" providerId="ADAL" clId="{1ACD003D-8B4F-4E45-A51C-5BD176EA623D}" dt="2023-03-15T10:39:30.517" v="459" actId="26606"/>
          <ac:spMkLst>
            <pc:docMk/>
            <pc:sldMk cId="2119705998" sldId="256"/>
            <ac:spMk id="1142" creationId="{2FDF0794-1B86-42B2-B8C7-F60123E638ED}"/>
          </ac:spMkLst>
        </pc:spChg>
        <pc:spChg chg="add del">
          <ac:chgData name="BEN KHALFALLAH Hela ItimAsrScoVdf" userId="d55be94f-4073-46ba-88ef-465599598fde" providerId="ADAL" clId="{1ACD003D-8B4F-4E45-A51C-5BD176EA623D}" dt="2023-03-15T10:39:30.517" v="459" actId="26606"/>
          <ac:spMkLst>
            <pc:docMk/>
            <pc:sldMk cId="2119705998" sldId="256"/>
            <ac:spMk id="1144" creationId="{C5373426-E26E-431D-959C-5DB96C0B6208}"/>
          </ac:spMkLst>
        </pc:spChg>
        <pc:spChg chg="add del">
          <ac:chgData name="BEN KHALFALLAH Hela ItimAsrScoVdf" userId="d55be94f-4073-46ba-88ef-465599598fde" providerId="ADAL" clId="{1ACD003D-8B4F-4E45-A51C-5BD176EA623D}" dt="2023-03-15T10:39:30.510" v="458" actId="26606"/>
          <ac:spMkLst>
            <pc:docMk/>
            <pc:sldMk cId="2119705998" sldId="256"/>
            <ac:spMk id="1148" creationId="{2FDF0794-1B86-42B2-B8C7-F60123E638ED}"/>
          </ac:spMkLst>
        </pc:spChg>
        <pc:spChg chg="add del">
          <ac:chgData name="BEN KHALFALLAH Hela ItimAsrScoVdf" userId="d55be94f-4073-46ba-88ef-465599598fde" providerId="ADAL" clId="{1ACD003D-8B4F-4E45-A51C-5BD176EA623D}" dt="2023-03-15T10:37:45.849" v="436" actId="26606"/>
          <ac:spMkLst>
            <pc:docMk/>
            <pc:sldMk cId="2119705998" sldId="256"/>
            <ac:spMk id="1149" creationId="{904B0613-4B9E-419E-B0B1-5203F45CF7FA}"/>
          </ac:spMkLst>
        </pc:spChg>
        <pc:spChg chg="add del">
          <ac:chgData name="BEN KHALFALLAH Hela ItimAsrScoVdf" userId="d55be94f-4073-46ba-88ef-465599598fde" providerId="ADAL" clId="{1ACD003D-8B4F-4E45-A51C-5BD176EA623D}" dt="2023-03-15T10:37:45.849" v="436" actId="26606"/>
          <ac:spMkLst>
            <pc:docMk/>
            <pc:sldMk cId="2119705998" sldId="256"/>
            <ac:spMk id="1150" creationId="{BC7B8D30-1A58-4AAC-8B25-A5FA6A2A893E}"/>
          </ac:spMkLst>
        </pc:spChg>
        <pc:spChg chg="add del">
          <ac:chgData name="BEN KHALFALLAH Hela ItimAsrScoVdf" userId="d55be94f-4073-46ba-88ef-465599598fde" providerId="ADAL" clId="{1ACD003D-8B4F-4E45-A51C-5BD176EA623D}" dt="2023-03-15T10:37:45.849" v="436" actId="26606"/>
          <ac:spMkLst>
            <pc:docMk/>
            <pc:sldMk cId="2119705998" sldId="256"/>
            <ac:spMk id="1151" creationId="{8DE2132D-D49D-4BB5-A347-6DE7A20602E9}"/>
          </ac:spMkLst>
        </pc:spChg>
        <pc:spChg chg="add del">
          <ac:chgData name="BEN KHALFALLAH Hela ItimAsrScoVdf" userId="d55be94f-4073-46ba-88ef-465599598fde" providerId="ADAL" clId="{1ACD003D-8B4F-4E45-A51C-5BD176EA623D}" dt="2023-03-15T10:39:30.510" v="458" actId="26606"/>
          <ac:spMkLst>
            <pc:docMk/>
            <pc:sldMk cId="2119705998" sldId="256"/>
            <ac:spMk id="1152" creationId="{C5373426-E26E-431D-959C-5DB96C0B6208}"/>
          </ac:spMkLst>
        </pc:spChg>
        <pc:spChg chg="add del">
          <ac:chgData name="BEN KHALFALLAH Hela ItimAsrScoVdf" userId="d55be94f-4073-46ba-88ef-465599598fde" providerId="ADAL" clId="{1ACD003D-8B4F-4E45-A51C-5BD176EA623D}" dt="2023-03-15T10:36:49.208" v="422" actId="26606"/>
          <ac:spMkLst>
            <pc:docMk/>
            <pc:sldMk cId="2119705998" sldId="256"/>
            <ac:spMk id="1153" creationId="{457AA264-697A-4F4F-A551-8611983FBA19}"/>
          </ac:spMkLst>
        </pc:spChg>
        <pc:spChg chg="add del">
          <ac:chgData name="BEN KHALFALLAH Hela ItimAsrScoVdf" userId="d55be94f-4073-46ba-88ef-465599598fde" providerId="ADAL" clId="{1ACD003D-8B4F-4E45-A51C-5BD176EA623D}" dt="2023-03-15T10:36:49.208" v="422" actId="26606"/>
          <ac:spMkLst>
            <pc:docMk/>
            <pc:sldMk cId="2119705998" sldId="256"/>
            <ac:spMk id="1154" creationId="{0D2033CF-8DDE-47F7-AA2A-15DC255C99C7}"/>
          </ac:spMkLst>
        </pc:spChg>
        <pc:spChg chg="add del">
          <ac:chgData name="BEN KHALFALLAH Hela ItimAsrScoVdf" userId="d55be94f-4073-46ba-88ef-465599598fde" providerId="ADAL" clId="{1ACD003D-8B4F-4E45-A51C-5BD176EA623D}" dt="2023-03-15T10:36:49.208" v="422" actId="26606"/>
          <ac:spMkLst>
            <pc:docMk/>
            <pc:sldMk cId="2119705998" sldId="256"/>
            <ac:spMk id="1155" creationId="{3226835B-331F-41C1-A604-222EF653A0CC}"/>
          </ac:spMkLst>
        </pc:spChg>
        <pc:spChg chg="add del">
          <ac:chgData name="BEN KHALFALLAH Hela ItimAsrScoVdf" userId="d55be94f-4073-46ba-88ef-465599598fde" providerId="ADAL" clId="{1ACD003D-8B4F-4E45-A51C-5BD176EA623D}" dt="2023-03-15T10:36:37.285" v="418" actId="26606"/>
          <ac:spMkLst>
            <pc:docMk/>
            <pc:sldMk cId="2119705998" sldId="256"/>
            <ac:spMk id="1156" creationId="{6F40FBDA-CEB1-40F0-9AB9-BD9C402D70FE}"/>
          </ac:spMkLst>
        </pc:spChg>
        <pc:spChg chg="add del">
          <ac:chgData name="BEN KHALFALLAH Hela ItimAsrScoVdf" userId="d55be94f-4073-46ba-88ef-465599598fde" providerId="ADAL" clId="{1ACD003D-8B4F-4E45-A51C-5BD176EA623D}" dt="2023-03-15T10:36:49.208" v="422" actId="26606"/>
          <ac:spMkLst>
            <pc:docMk/>
            <pc:sldMk cId="2119705998" sldId="256"/>
            <ac:spMk id="1157" creationId="{5CBA6FFA-11D5-49E3-89AB-C7A731D1B53C}"/>
          </ac:spMkLst>
        </pc:spChg>
        <pc:spChg chg="add del">
          <ac:chgData name="BEN KHALFALLAH Hela ItimAsrScoVdf" userId="d55be94f-4073-46ba-88ef-465599598fde" providerId="ADAL" clId="{1ACD003D-8B4F-4E45-A51C-5BD176EA623D}" dt="2023-03-15T10:36:37.285" v="418" actId="26606"/>
          <ac:spMkLst>
            <pc:docMk/>
            <pc:sldMk cId="2119705998" sldId="256"/>
            <ac:spMk id="1158" creationId="{0344D4FE-ABEF-4230-9E4E-AD5782FC78AC}"/>
          </ac:spMkLst>
        </pc:spChg>
        <pc:spChg chg="add del">
          <ac:chgData name="BEN KHALFALLAH Hela ItimAsrScoVdf" userId="d55be94f-4073-46ba-88ef-465599598fde" providerId="ADAL" clId="{1ACD003D-8B4F-4E45-A51C-5BD176EA623D}" dt="2023-03-15T10:36:39.660" v="420" actId="26606"/>
          <ac:spMkLst>
            <pc:docMk/>
            <pc:sldMk cId="2119705998" sldId="256"/>
            <ac:spMk id="1160" creationId="{FCC257A7-E1A0-4B4A-812C-D3AE0AE6C261}"/>
          </ac:spMkLst>
        </pc:spChg>
        <pc:spChg chg="add del">
          <ac:chgData name="BEN KHALFALLAH Hela ItimAsrScoVdf" userId="d55be94f-4073-46ba-88ef-465599598fde" providerId="ADAL" clId="{1ACD003D-8B4F-4E45-A51C-5BD176EA623D}" dt="2023-03-15T10:36:39.660" v="420" actId="26606"/>
          <ac:spMkLst>
            <pc:docMk/>
            <pc:sldMk cId="2119705998" sldId="256"/>
            <ac:spMk id="1161" creationId="{4DF3B836-7E98-4CDB-8101-EFEC43336FC8}"/>
          </ac:spMkLst>
        </pc:spChg>
        <pc:spChg chg="add del">
          <ac:chgData name="BEN KHALFALLAH Hela ItimAsrScoVdf" userId="d55be94f-4073-46ba-88ef-465599598fde" providerId="ADAL" clId="{1ACD003D-8B4F-4E45-A51C-5BD176EA623D}" dt="2023-03-15T10:36:39.660" v="420" actId="26606"/>
          <ac:spMkLst>
            <pc:docMk/>
            <pc:sldMk cId="2119705998" sldId="256"/>
            <ac:spMk id="1162" creationId="{BF009057-969F-4BAC-B0AE-7988CEBEA6DE}"/>
          </ac:spMkLst>
        </pc:spChg>
        <pc:spChg chg="add del">
          <ac:chgData name="BEN KHALFALLAH Hela ItimAsrScoVdf" userId="d55be94f-4073-46ba-88ef-465599598fde" providerId="ADAL" clId="{1ACD003D-8B4F-4E45-A51C-5BD176EA623D}" dt="2023-03-15T10:36:39.660" v="420" actId="26606"/>
          <ac:spMkLst>
            <pc:docMk/>
            <pc:sldMk cId="2119705998" sldId="256"/>
            <ac:spMk id="1163" creationId="{7688D522-F1B1-4438-A973-308CE1779DBF}"/>
          </ac:spMkLst>
        </pc:spChg>
        <pc:spChg chg="add del">
          <ac:chgData name="BEN KHALFALLAH Hela ItimAsrScoVdf" userId="d55be94f-4073-46ba-88ef-465599598fde" providerId="ADAL" clId="{1ACD003D-8B4F-4E45-A51C-5BD176EA623D}" dt="2023-03-15T10:36:39.660" v="420" actId="26606"/>
          <ac:spMkLst>
            <pc:docMk/>
            <pc:sldMk cId="2119705998" sldId="256"/>
            <ac:spMk id="1164" creationId="{5023EFA4-FB73-4843-BED5-451ADFA7C1A4}"/>
          </ac:spMkLst>
        </pc:spChg>
        <pc:spChg chg="add del">
          <ac:chgData name="BEN KHALFALLAH Hela ItimAsrScoVdf" userId="d55be94f-4073-46ba-88ef-465599598fde" providerId="ADAL" clId="{1ACD003D-8B4F-4E45-A51C-5BD176EA623D}" dt="2023-03-15T10:36:56.996" v="424" actId="26606"/>
          <ac:spMkLst>
            <pc:docMk/>
            <pc:sldMk cId="2119705998" sldId="256"/>
            <ac:spMk id="1169" creationId="{E6547B21-1CEB-455A-B936-DB21285D6DC8}"/>
          </ac:spMkLst>
        </pc:spChg>
        <pc:spChg chg="add del">
          <ac:chgData name="BEN KHALFALLAH Hela ItimAsrScoVdf" userId="d55be94f-4073-46ba-88ef-465599598fde" providerId="ADAL" clId="{1ACD003D-8B4F-4E45-A51C-5BD176EA623D}" dt="2023-03-15T10:36:56.996" v="424" actId="26606"/>
          <ac:spMkLst>
            <pc:docMk/>
            <pc:sldMk cId="2119705998" sldId="256"/>
            <ac:spMk id="1171" creationId="{A16F3CF9-DA4F-42FC-BA9B-22DF161AE9CF}"/>
          </ac:spMkLst>
        </pc:spChg>
        <pc:spChg chg="add del">
          <ac:chgData name="BEN KHALFALLAH Hela ItimAsrScoVdf" userId="d55be94f-4073-46ba-88ef-465599598fde" providerId="ADAL" clId="{1ACD003D-8B4F-4E45-A51C-5BD176EA623D}" dt="2023-03-15T10:36:56.996" v="424" actId="26606"/>
          <ac:spMkLst>
            <pc:docMk/>
            <pc:sldMk cId="2119705998" sldId="256"/>
            <ac:spMk id="1172" creationId="{69DC2100-2AA0-40CB-921A-F89361C760D3}"/>
          </ac:spMkLst>
        </pc:spChg>
        <pc:spChg chg="add del">
          <ac:chgData name="BEN KHALFALLAH Hela ItimAsrScoVdf" userId="d55be94f-4073-46ba-88ef-465599598fde" providerId="ADAL" clId="{1ACD003D-8B4F-4E45-A51C-5BD176EA623D}" dt="2023-03-15T10:37:35.280" v="431" actId="26606"/>
          <ac:spMkLst>
            <pc:docMk/>
            <pc:sldMk cId="2119705998" sldId="256"/>
            <ac:spMk id="1176" creationId="{904B0613-4B9E-419E-B0B1-5203F45CF7FA}"/>
          </ac:spMkLst>
        </pc:spChg>
        <pc:spChg chg="add del">
          <ac:chgData name="BEN KHALFALLAH Hela ItimAsrScoVdf" userId="d55be94f-4073-46ba-88ef-465599598fde" providerId="ADAL" clId="{1ACD003D-8B4F-4E45-A51C-5BD176EA623D}" dt="2023-03-15T10:37:17.418" v="428" actId="26606"/>
          <ac:spMkLst>
            <pc:docMk/>
            <pc:sldMk cId="2119705998" sldId="256"/>
            <ac:spMk id="1177" creationId="{6F40FBDA-CEB1-40F0-9AB9-BD9C402D70FE}"/>
          </ac:spMkLst>
        </pc:spChg>
        <pc:spChg chg="add del">
          <ac:chgData name="BEN KHALFALLAH Hela ItimAsrScoVdf" userId="d55be94f-4073-46ba-88ef-465599598fde" providerId="ADAL" clId="{1ACD003D-8B4F-4E45-A51C-5BD176EA623D}" dt="2023-03-15T10:37:17.418" v="428" actId="26606"/>
          <ac:spMkLst>
            <pc:docMk/>
            <pc:sldMk cId="2119705998" sldId="256"/>
            <ac:spMk id="1178" creationId="{0344D4FE-ABEF-4230-9E4E-AD5782FC78AC}"/>
          </ac:spMkLst>
        </pc:spChg>
        <pc:spChg chg="add del">
          <ac:chgData name="BEN KHALFALLAH Hela ItimAsrScoVdf" userId="d55be94f-4073-46ba-88ef-465599598fde" providerId="ADAL" clId="{1ACD003D-8B4F-4E45-A51C-5BD176EA623D}" dt="2023-03-15T10:37:35.280" v="431" actId="26606"/>
          <ac:spMkLst>
            <pc:docMk/>
            <pc:sldMk cId="2119705998" sldId="256"/>
            <ac:spMk id="1179" creationId="{BC7B8D30-1A58-4AAC-8B25-A5FA6A2A893E}"/>
          </ac:spMkLst>
        </pc:spChg>
        <pc:spChg chg="add del">
          <ac:chgData name="BEN KHALFALLAH Hela ItimAsrScoVdf" userId="d55be94f-4073-46ba-88ef-465599598fde" providerId="ADAL" clId="{1ACD003D-8B4F-4E45-A51C-5BD176EA623D}" dt="2023-03-15T10:37:35.280" v="431" actId="26606"/>
          <ac:spMkLst>
            <pc:docMk/>
            <pc:sldMk cId="2119705998" sldId="256"/>
            <ac:spMk id="1180" creationId="{8DE2132D-D49D-4BB5-A347-6DE7A20602E9}"/>
          </ac:spMkLst>
        </pc:spChg>
        <pc:spChg chg="add del">
          <ac:chgData name="BEN KHALFALLAH Hela ItimAsrScoVdf" userId="d55be94f-4073-46ba-88ef-465599598fde" providerId="ADAL" clId="{1ACD003D-8B4F-4E45-A51C-5BD176EA623D}" dt="2023-03-15T10:37:35.280" v="431" actId="26606"/>
          <ac:spMkLst>
            <pc:docMk/>
            <pc:sldMk cId="2119705998" sldId="256"/>
            <ac:spMk id="1181" creationId="{E50A98F1-56AC-43B2-BBCB-70A389404144}"/>
          </ac:spMkLst>
        </pc:spChg>
        <pc:spChg chg="add del">
          <ac:chgData name="BEN KHALFALLAH Hela ItimAsrScoVdf" userId="d55be94f-4073-46ba-88ef-465599598fde" providerId="ADAL" clId="{1ACD003D-8B4F-4E45-A51C-5BD176EA623D}" dt="2023-03-15T10:37:35.280" v="431" actId="26606"/>
          <ac:spMkLst>
            <pc:docMk/>
            <pc:sldMk cId="2119705998" sldId="256"/>
            <ac:spMk id="1182" creationId="{C2A8A693-4DC5-41FD-813A-E84EDC53C24A}"/>
          </ac:spMkLst>
        </pc:spChg>
        <pc:spChg chg="add del">
          <ac:chgData name="BEN KHALFALLAH Hela ItimAsrScoVdf" userId="d55be94f-4073-46ba-88ef-465599598fde" providerId="ADAL" clId="{1ACD003D-8B4F-4E45-A51C-5BD176EA623D}" dt="2023-03-15T10:37:37.471" v="433" actId="26606"/>
          <ac:spMkLst>
            <pc:docMk/>
            <pc:sldMk cId="2119705998" sldId="256"/>
            <ac:spMk id="1187" creationId="{5113A782-2666-4A92-9617-5C448C3FD742}"/>
          </ac:spMkLst>
        </pc:spChg>
        <pc:spChg chg="add del">
          <ac:chgData name="BEN KHALFALLAH Hela ItimAsrScoVdf" userId="d55be94f-4073-46ba-88ef-465599598fde" providerId="ADAL" clId="{1ACD003D-8B4F-4E45-A51C-5BD176EA623D}" dt="2023-03-15T10:37:37.471" v="433" actId="26606"/>
          <ac:spMkLst>
            <pc:docMk/>
            <pc:sldMk cId="2119705998" sldId="256"/>
            <ac:spMk id="1188" creationId="{FB829B9E-58C7-4D42-A95C-B26D2AAD717E}"/>
          </ac:spMkLst>
        </pc:spChg>
        <pc:spChg chg="add del">
          <ac:chgData name="BEN KHALFALLAH Hela ItimAsrScoVdf" userId="d55be94f-4073-46ba-88ef-465599598fde" providerId="ADAL" clId="{1ACD003D-8B4F-4E45-A51C-5BD176EA623D}" dt="2023-03-15T10:37:37.471" v="433" actId="26606"/>
          <ac:spMkLst>
            <pc:docMk/>
            <pc:sldMk cId="2119705998" sldId="256"/>
            <ac:spMk id="1189" creationId="{B92A00CE-CBAC-4A3C-9F7C-5FBA7A1FD36F}"/>
          </ac:spMkLst>
        </pc:spChg>
        <pc:spChg chg="add del">
          <ac:chgData name="BEN KHALFALLAH Hela ItimAsrScoVdf" userId="d55be94f-4073-46ba-88ef-465599598fde" providerId="ADAL" clId="{1ACD003D-8B4F-4E45-A51C-5BD176EA623D}" dt="2023-03-15T10:37:37.471" v="433" actId="26606"/>
          <ac:spMkLst>
            <pc:docMk/>
            <pc:sldMk cId="2119705998" sldId="256"/>
            <ac:spMk id="1190" creationId="{FB479E1E-D953-453C-AAAB-7FD5D68ABA75}"/>
          </ac:spMkLst>
        </pc:spChg>
        <pc:spChg chg="add del">
          <ac:chgData name="BEN KHALFALLAH Hela ItimAsrScoVdf" userId="d55be94f-4073-46ba-88ef-465599598fde" providerId="ADAL" clId="{1ACD003D-8B4F-4E45-A51C-5BD176EA623D}" dt="2023-03-15T10:37:37.471" v="433" actId="26606"/>
          <ac:spMkLst>
            <pc:docMk/>
            <pc:sldMk cId="2119705998" sldId="256"/>
            <ac:spMk id="1191" creationId="{A217B7AD-1D23-44A6-9342-56CECB757FBE}"/>
          </ac:spMkLst>
        </pc:spChg>
        <pc:spChg chg="add del">
          <ac:chgData name="BEN KHALFALLAH Hela ItimAsrScoVdf" userId="d55be94f-4073-46ba-88ef-465599598fde" providerId="ADAL" clId="{1ACD003D-8B4F-4E45-A51C-5BD176EA623D}" dt="2023-03-15T10:37:37.471" v="433" actId="26606"/>
          <ac:spMkLst>
            <pc:docMk/>
            <pc:sldMk cId="2119705998" sldId="256"/>
            <ac:spMk id="1192" creationId="{F5D7A964-C786-489E-9ECF-BFCAEBEA5E51}"/>
          </ac:spMkLst>
        </pc:spChg>
        <pc:spChg chg="add del">
          <ac:chgData name="BEN KHALFALLAH Hela ItimAsrScoVdf" userId="d55be94f-4073-46ba-88ef-465599598fde" providerId="ADAL" clId="{1ACD003D-8B4F-4E45-A51C-5BD176EA623D}" dt="2023-03-15T10:40:15.214" v="465" actId="26606"/>
          <ac:spMkLst>
            <pc:docMk/>
            <pc:sldMk cId="2119705998" sldId="256"/>
            <ac:spMk id="1196" creationId="{0B4FB531-34DA-4777-9BD5-5B885DC38198}"/>
          </ac:spMkLst>
        </pc:spChg>
        <pc:spChg chg="add del">
          <ac:chgData name="BEN KHALFALLAH Hela ItimAsrScoVdf" userId="d55be94f-4073-46ba-88ef-465599598fde" providerId="ADAL" clId="{1ACD003D-8B4F-4E45-A51C-5BD176EA623D}" dt="2023-03-15T10:37:45.839" v="435" actId="26606"/>
          <ac:spMkLst>
            <pc:docMk/>
            <pc:sldMk cId="2119705998" sldId="256"/>
            <ac:spMk id="1197" creationId="{C82BAEE8-511C-4F88-8C15-CCCB76D02855}"/>
          </ac:spMkLst>
        </pc:spChg>
        <pc:spChg chg="add del">
          <ac:chgData name="BEN KHALFALLAH Hela ItimAsrScoVdf" userId="d55be94f-4073-46ba-88ef-465599598fde" providerId="ADAL" clId="{1ACD003D-8B4F-4E45-A51C-5BD176EA623D}" dt="2023-03-15T10:37:45.839" v="435" actId="26606"/>
          <ac:spMkLst>
            <pc:docMk/>
            <pc:sldMk cId="2119705998" sldId="256"/>
            <ac:spMk id="1198" creationId="{B8063F48-0666-4FAD-93CE-260C63B1BFEB}"/>
          </ac:spMkLst>
        </pc:spChg>
        <pc:spChg chg="add del">
          <ac:chgData name="BEN KHALFALLAH Hela ItimAsrScoVdf" userId="d55be94f-4073-46ba-88ef-465599598fde" providerId="ADAL" clId="{1ACD003D-8B4F-4E45-A51C-5BD176EA623D}" dt="2023-03-15T10:37:45.839" v="435" actId="26606"/>
          <ac:spMkLst>
            <pc:docMk/>
            <pc:sldMk cId="2119705998" sldId="256"/>
            <ac:spMk id="1199" creationId="{3902F946-F788-48B1-8FE8-1260C20C8544}"/>
          </ac:spMkLst>
        </pc:spChg>
        <pc:spChg chg="add del">
          <ac:chgData name="BEN KHALFALLAH Hela ItimAsrScoVdf" userId="d55be94f-4073-46ba-88ef-465599598fde" providerId="ADAL" clId="{1ACD003D-8B4F-4E45-A51C-5BD176EA623D}" dt="2023-03-15T10:37:45.839" v="435" actId="26606"/>
          <ac:spMkLst>
            <pc:docMk/>
            <pc:sldMk cId="2119705998" sldId="256"/>
            <ac:spMk id="1200" creationId="{9782C6AC-9E78-4AC5-B98F-A466F06DB777}"/>
          </ac:spMkLst>
        </pc:spChg>
        <pc:spChg chg="add del">
          <ac:chgData name="BEN KHALFALLAH Hela ItimAsrScoVdf" userId="d55be94f-4073-46ba-88ef-465599598fde" providerId="ADAL" clId="{1ACD003D-8B4F-4E45-A51C-5BD176EA623D}" dt="2023-03-15T10:37:45.839" v="435" actId="26606"/>
          <ac:spMkLst>
            <pc:docMk/>
            <pc:sldMk cId="2119705998" sldId="256"/>
            <ac:spMk id="1201" creationId="{F92FB751-4193-4666-9F39-1CDF96FD0C14}"/>
          </ac:spMkLst>
        </pc:spChg>
        <pc:spChg chg="add del">
          <ac:chgData name="BEN KHALFALLAH Hela ItimAsrScoVdf" userId="d55be94f-4073-46ba-88ef-465599598fde" providerId="ADAL" clId="{1ACD003D-8B4F-4E45-A51C-5BD176EA623D}" dt="2023-03-15T10:40:15.214" v="465" actId="26606"/>
          <ac:spMkLst>
            <pc:docMk/>
            <pc:sldMk cId="2119705998" sldId="256"/>
            <ac:spMk id="1203" creationId="{84831CE8-CE7C-49DF-BA32-7884E868A21D}"/>
          </ac:spMkLst>
        </pc:spChg>
        <pc:spChg chg="add del">
          <ac:chgData name="BEN KHALFALLAH Hela ItimAsrScoVdf" userId="d55be94f-4073-46ba-88ef-465599598fde" providerId="ADAL" clId="{1ACD003D-8B4F-4E45-A51C-5BD176EA623D}" dt="2023-03-15T10:44:58.523" v="492" actId="26606"/>
          <ac:spMkLst>
            <pc:docMk/>
            <pc:sldMk cId="2119705998" sldId="256"/>
            <ac:spMk id="1204" creationId="{8DE2132D-D49D-4BB5-A347-6DE7A20602E9}"/>
          </ac:spMkLst>
        </pc:spChg>
        <pc:spChg chg="add del">
          <ac:chgData name="BEN KHALFALLAH Hela ItimAsrScoVdf" userId="d55be94f-4073-46ba-88ef-465599598fde" providerId="ADAL" clId="{1ACD003D-8B4F-4E45-A51C-5BD176EA623D}" dt="2023-03-15T10:41:05.469" v="467"/>
          <ac:spMkLst>
            <pc:docMk/>
            <pc:sldMk cId="2119705998" sldId="256"/>
            <ac:spMk id="1205" creationId="{34461041-8413-4023-ABA7-9E499B0AD995}"/>
          </ac:spMkLst>
        </pc:spChg>
        <pc:spChg chg="add del">
          <ac:chgData name="BEN KHALFALLAH Hela ItimAsrScoVdf" userId="d55be94f-4073-46ba-88ef-465599598fde" providerId="ADAL" clId="{1ACD003D-8B4F-4E45-A51C-5BD176EA623D}" dt="2023-03-15T10:38:14.476" v="444"/>
          <ac:spMkLst>
            <pc:docMk/>
            <pc:sldMk cId="2119705998" sldId="256"/>
            <ac:spMk id="1207" creationId="{904B0613-4B9E-419E-B0B1-5203F45CF7FA}"/>
          </ac:spMkLst>
        </pc:spChg>
        <pc:spChg chg="add del">
          <ac:chgData name="BEN KHALFALLAH Hela ItimAsrScoVdf" userId="d55be94f-4073-46ba-88ef-465599598fde" providerId="ADAL" clId="{1ACD003D-8B4F-4E45-A51C-5BD176EA623D}" dt="2023-03-15T10:38:14.476" v="444"/>
          <ac:spMkLst>
            <pc:docMk/>
            <pc:sldMk cId="2119705998" sldId="256"/>
            <ac:spMk id="1208" creationId="{BC7B8D30-1A58-4AAC-8B25-A5FA6A2A893E}"/>
          </ac:spMkLst>
        </pc:spChg>
        <pc:spChg chg="add del">
          <ac:chgData name="BEN KHALFALLAH Hela ItimAsrScoVdf" userId="d55be94f-4073-46ba-88ef-465599598fde" providerId="ADAL" clId="{1ACD003D-8B4F-4E45-A51C-5BD176EA623D}" dt="2023-03-15T10:38:14.476" v="444"/>
          <ac:spMkLst>
            <pc:docMk/>
            <pc:sldMk cId="2119705998" sldId="256"/>
            <ac:spMk id="1209" creationId="{8DE2132D-D49D-4BB5-A347-6DE7A20602E9}"/>
          </ac:spMkLst>
        </pc:spChg>
        <pc:spChg chg="add del">
          <ac:chgData name="BEN KHALFALLAH Hela ItimAsrScoVdf" userId="d55be94f-4073-46ba-88ef-465599598fde" providerId="ADAL" clId="{1ACD003D-8B4F-4E45-A51C-5BD176EA623D}" dt="2023-03-15T10:38:14.476" v="444"/>
          <ac:spMkLst>
            <pc:docMk/>
            <pc:sldMk cId="2119705998" sldId="256"/>
            <ac:spMk id="1210" creationId="{E50A98F1-56AC-43B2-BBCB-70A389404144}"/>
          </ac:spMkLst>
        </pc:spChg>
        <pc:spChg chg="add del">
          <ac:chgData name="BEN KHALFALLAH Hela ItimAsrScoVdf" userId="d55be94f-4073-46ba-88ef-465599598fde" providerId="ADAL" clId="{1ACD003D-8B4F-4E45-A51C-5BD176EA623D}" dt="2023-03-15T10:38:14.476" v="444"/>
          <ac:spMkLst>
            <pc:docMk/>
            <pc:sldMk cId="2119705998" sldId="256"/>
            <ac:spMk id="1211" creationId="{C2A8A693-4DC5-41FD-813A-E84EDC53C24A}"/>
          </ac:spMkLst>
        </pc:spChg>
        <pc:spChg chg="add del">
          <ac:chgData name="BEN KHALFALLAH Hela ItimAsrScoVdf" userId="d55be94f-4073-46ba-88ef-465599598fde" providerId="ADAL" clId="{1ACD003D-8B4F-4E45-A51C-5BD176EA623D}" dt="2023-03-15T10:41:05.469" v="467"/>
          <ac:spMkLst>
            <pc:docMk/>
            <pc:sldMk cId="2119705998" sldId="256"/>
            <ac:spMk id="1215" creationId="{D841E764-4629-49E0-994A-6F92FEFB9B5D}"/>
          </ac:spMkLst>
        </pc:spChg>
        <pc:spChg chg="add del">
          <ac:chgData name="BEN KHALFALLAH Hela ItimAsrScoVdf" userId="d55be94f-4073-46ba-88ef-465599598fde" providerId="ADAL" clId="{1ACD003D-8B4F-4E45-A51C-5BD176EA623D}" dt="2023-03-15T10:41:05.469" v="467"/>
          <ac:spMkLst>
            <pc:docMk/>
            <pc:sldMk cId="2119705998" sldId="256"/>
            <ac:spMk id="1216" creationId="{95635077-9890-4CC8-9792-28743EBFE01D}"/>
          </ac:spMkLst>
        </pc:spChg>
        <pc:spChg chg="add del">
          <ac:chgData name="BEN KHALFALLAH Hela ItimAsrScoVdf" userId="d55be94f-4073-46ba-88ef-465599598fde" providerId="ADAL" clId="{1ACD003D-8B4F-4E45-A51C-5BD176EA623D}" dt="2023-03-15T10:44:58.523" v="492" actId="26606"/>
          <ac:spMkLst>
            <pc:docMk/>
            <pc:sldMk cId="2119705998" sldId="256"/>
            <ac:spMk id="1217" creationId="{E50A98F1-56AC-43B2-BBCB-70A389404144}"/>
          </ac:spMkLst>
        </pc:spChg>
        <pc:spChg chg="add del">
          <ac:chgData name="BEN KHALFALLAH Hela ItimAsrScoVdf" userId="d55be94f-4073-46ba-88ef-465599598fde" providerId="ADAL" clId="{1ACD003D-8B4F-4E45-A51C-5BD176EA623D}" dt="2023-03-15T10:44:58.523" v="492" actId="26606"/>
          <ac:spMkLst>
            <pc:docMk/>
            <pc:sldMk cId="2119705998" sldId="256"/>
            <ac:spMk id="1218" creationId="{C2A8A693-4DC5-41FD-813A-E84EDC53C24A}"/>
          </ac:spMkLst>
        </pc:spChg>
        <pc:spChg chg="add del">
          <ac:chgData name="BEN KHALFALLAH Hela ItimAsrScoVdf" userId="d55be94f-4073-46ba-88ef-465599598fde" providerId="ADAL" clId="{1ACD003D-8B4F-4E45-A51C-5BD176EA623D}" dt="2023-03-15T10:44:31.902" v="485" actId="26606"/>
          <ac:spMkLst>
            <pc:docMk/>
            <pc:sldMk cId="2119705998" sldId="256"/>
            <ac:spMk id="1226" creationId="{904B0613-4B9E-419E-B0B1-5203F45CF7FA}"/>
          </ac:spMkLst>
        </pc:spChg>
        <pc:spChg chg="add del">
          <ac:chgData name="BEN KHALFALLAH Hela ItimAsrScoVdf" userId="d55be94f-4073-46ba-88ef-465599598fde" providerId="ADAL" clId="{1ACD003D-8B4F-4E45-A51C-5BD176EA623D}" dt="2023-03-15T10:44:31.902" v="485" actId="26606"/>
          <ac:spMkLst>
            <pc:docMk/>
            <pc:sldMk cId="2119705998" sldId="256"/>
            <ac:spMk id="1228" creationId="{BC7B8D30-1A58-4AAC-8B25-A5FA6A2A893E}"/>
          </ac:spMkLst>
        </pc:spChg>
        <pc:spChg chg="add del">
          <ac:chgData name="BEN KHALFALLAH Hela ItimAsrScoVdf" userId="d55be94f-4073-46ba-88ef-465599598fde" providerId="ADAL" clId="{1ACD003D-8B4F-4E45-A51C-5BD176EA623D}" dt="2023-03-15T10:44:31.902" v="485" actId="26606"/>
          <ac:spMkLst>
            <pc:docMk/>
            <pc:sldMk cId="2119705998" sldId="256"/>
            <ac:spMk id="1230" creationId="{8DE2132D-D49D-4BB5-A347-6DE7A20602E9}"/>
          </ac:spMkLst>
        </pc:spChg>
        <pc:spChg chg="add del">
          <ac:chgData name="BEN KHALFALLAH Hela ItimAsrScoVdf" userId="d55be94f-4073-46ba-88ef-465599598fde" providerId="ADAL" clId="{1ACD003D-8B4F-4E45-A51C-5BD176EA623D}" dt="2023-03-15T10:44:31.902" v="485" actId="26606"/>
          <ac:spMkLst>
            <pc:docMk/>
            <pc:sldMk cId="2119705998" sldId="256"/>
            <ac:spMk id="1232" creationId="{E50A98F1-56AC-43B2-BBCB-70A389404144}"/>
          </ac:spMkLst>
        </pc:spChg>
        <pc:spChg chg="add del">
          <ac:chgData name="BEN KHALFALLAH Hela ItimAsrScoVdf" userId="d55be94f-4073-46ba-88ef-465599598fde" providerId="ADAL" clId="{1ACD003D-8B4F-4E45-A51C-5BD176EA623D}" dt="2023-03-15T10:44:31.902" v="485" actId="26606"/>
          <ac:spMkLst>
            <pc:docMk/>
            <pc:sldMk cId="2119705998" sldId="256"/>
            <ac:spMk id="1234" creationId="{C2A8A693-4DC5-41FD-813A-E84EDC53C24A}"/>
          </ac:spMkLst>
        </pc:spChg>
        <pc:spChg chg="add del">
          <ac:chgData name="BEN KHALFALLAH Hela ItimAsrScoVdf" userId="d55be94f-4073-46ba-88ef-465599598fde" providerId="ADAL" clId="{1ACD003D-8B4F-4E45-A51C-5BD176EA623D}" dt="2023-03-15T10:44:40.029" v="487" actId="26606"/>
          <ac:spMkLst>
            <pc:docMk/>
            <pc:sldMk cId="2119705998" sldId="256"/>
            <ac:spMk id="1242" creationId="{80F030CA-B6DF-452A-BAEE-53C931EAAF72}"/>
          </ac:spMkLst>
        </pc:spChg>
        <pc:spChg chg="add del">
          <ac:chgData name="BEN KHALFALLAH Hela ItimAsrScoVdf" userId="d55be94f-4073-46ba-88ef-465599598fde" providerId="ADAL" clId="{1ACD003D-8B4F-4E45-A51C-5BD176EA623D}" dt="2023-03-15T10:44:40.029" v="487" actId="26606"/>
          <ac:spMkLst>
            <pc:docMk/>
            <pc:sldMk cId="2119705998" sldId="256"/>
            <ac:spMk id="1243" creationId="{8C696FB6-5762-4CA2-A49D-939D772E8363}"/>
          </ac:spMkLst>
        </pc:spChg>
        <pc:spChg chg="add del">
          <ac:chgData name="BEN KHALFALLAH Hela ItimAsrScoVdf" userId="d55be94f-4073-46ba-88ef-465599598fde" providerId="ADAL" clId="{1ACD003D-8B4F-4E45-A51C-5BD176EA623D}" dt="2023-03-15T10:44:40.029" v="487" actId="26606"/>
          <ac:spMkLst>
            <pc:docMk/>
            <pc:sldMk cId="2119705998" sldId="256"/>
            <ac:spMk id="1244" creationId="{630E7218-013F-404F-ABFE-A53EF93B1130}"/>
          </ac:spMkLst>
        </pc:spChg>
        <pc:spChg chg="add del">
          <ac:chgData name="BEN KHALFALLAH Hela ItimAsrScoVdf" userId="d55be94f-4073-46ba-88ef-465599598fde" providerId="ADAL" clId="{1ACD003D-8B4F-4E45-A51C-5BD176EA623D}" dt="2023-03-15T10:44:44.482" v="489" actId="26606"/>
          <ac:spMkLst>
            <pc:docMk/>
            <pc:sldMk cId="2119705998" sldId="256"/>
            <ac:spMk id="1249" creationId="{C82BAEE8-511C-4F88-8C15-CCCB76D02855}"/>
          </ac:spMkLst>
        </pc:spChg>
        <pc:spChg chg="add del">
          <ac:chgData name="BEN KHALFALLAH Hela ItimAsrScoVdf" userId="d55be94f-4073-46ba-88ef-465599598fde" providerId="ADAL" clId="{1ACD003D-8B4F-4E45-A51C-5BD176EA623D}" dt="2023-03-15T10:44:44.482" v="489" actId="26606"/>
          <ac:spMkLst>
            <pc:docMk/>
            <pc:sldMk cId="2119705998" sldId="256"/>
            <ac:spMk id="1250" creationId="{B8063F48-0666-4FAD-93CE-260C63B1BFEB}"/>
          </ac:spMkLst>
        </pc:spChg>
        <pc:spChg chg="add del">
          <ac:chgData name="BEN KHALFALLAH Hela ItimAsrScoVdf" userId="d55be94f-4073-46ba-88ef-465599598fde" providerId="ADAL" clId="{1ACD003D-8B4F-4E45-A51C-5BD176EA623D}" dt="2023-03-15T10:44:44.482" v="489" actId="26606"/>
          <ac:spMkLst>
            <pc:docMk/>
            <pc:sldMk cId="2119705998" sldId="256"/>
            <ac:spMk id="1251" creationId="{3902F946-F788-48B1-8FE8-1260C20C8544}"/>
          </ac:spMkLst>
        </pc:spChg>
        <pc:spChg chg="add del">
          <ac:chgData name="BEN KHALFALLAH Hela ItimAsrScoVdf" userId="d55be94f-4073-46ba-88ef-465599598fde" providerId="ADAL" clId="{1ACD003D-8B4F-4E45-A51C-5BD176EA623D}" dt="2023-03-15T10:44:44.482" v="489" actId="26606"/>
          <ac:spMkLst>
            <pc:docMk/>
            <pc:sldMk cId="2119705998" sldId="256"/>
            <ac:spMk id="1252" creationId="{9782C6AC-9E78-4AC5-B98F-A466F06DB777}"/>
          </ac:spMkLst>
        </pc:spChg>
        <pc:spChg chg="add del">
          <ac:chgData name="BEN KHALFALLAH Hela ItimAsrScoVdf" userId="d55be94f-4073-46ba-88ef-465599598fde" providerId="ADAL" clId="{1ACD003D-8B4F-4E45-A51C-5BD176EA623D}" dt="2023-03-15T10:44:44.482" v="489" actId="26606"/>
          <ac:spMkLst>
            <pc:docMk/>
            <pc:sldMk cId="2119705998" sldId="256"/>
            <ac:spMk id="1253" creationId="{F92FB751-4193-4666-9F39-1CDF96FD0C14}"/>
          </ac:spMkLst>
        </pc:spChg>
        <pc:spChg chg="add del">
          <ac:chgData name="BEN KHALFALLAH Hela ItimAsrScoVdf" userId="d55be94f-4073-46ba-88ef-465599598fde" providerId="ADAL" clId="{1ACD003D-8B4F-4E45-A51C-5BD176EA623D}" dt="2023-03-15T10:44:58.512" v="491" actId="26606"/>
          <ac:spMkLst>
            <pc:docMk/>
            <pc:sldMk cId="2119705998" sldId="256"/>
            <ac:spMk id="1257" creationId="{022F4A7A-06EB-440D-BB5D-148BC43BB202}"/>
          </ac:spMkLst>
        </pc:spChg>
        <pc:spChg chg="add del">
          <ac:chgData name="BEN KHALFALLAH Hela ItimAsrScoVdf" userId="d55be94f-4073-46ba-88ef-465599598fde" providerId="ADAL" clId="{1ACD003D-8B4F-4E45-A51C-5BD176EA623D}" dt="2023-03-15T10:44:58.512" v="491" actId="26606"/>
          <ac:spMkLst>
            <pc:docMk/>
            <pc:sldMk cId="2119705998" sldId="256"/>
            <ac:spMk id="1258" creationId="{28D7DCE8-958E-4A47-A62F-1C11E9103324}"/>
          </ac:spMkLst>
        </pc:spChg>
        <pc:spChg chg="add del">
          <ac:chgData name="BEN KHALFALLAH Hela ItimAsrScoVdf" userId="d55be94f-4073-46ba-88ef-465599598fde" providerId="ADAL" clId="{1ACD003D-8B4F-4E45-A51C-5BD176EA623D}" dt="2023-03-15T10:44:58.512" v="491" actId="26606"/>
          <ac:spMkLst>
            <pc:docMk/>
            <pc:sldMk cId="2119705998" sldId="256"/>
            <ac:spMk id="1259" creationId="{06FB24AD-0638-4E4A-9A83-EF0DF80B98F1}"/>
          </ac:spMkLst>
        </pc:spChg>
        <pc:spChg chg="add del">
          <ac:chgData name="BEN KHALFALLAH Hela ItimAsrScoVdf" userId="d55be94f-4073-46ba-88ef-465599598fde" providerId="ADAL" clId="{1ACD003D-8B4F-4E45-A51C-5BD176EA623D}" dt="2023-03-15T10:44:58.512" v="491" actId="26606"/>
          <ac:spMkLst>
            <pc:docMk/>
            <pc:sldMk cId="2119705998" sldId="256"/>
            <ac:spMk id="1260" creationId="{94CA5BB4-AE84-42D4-AA4C-88520F65CC05}"/>
          </ac:spMkLst>
        </pc:spChg>
        <pc:spChg chg="add del">
          <ac:chgData name="BEN KHALFALLAH Hela ItimAsrScoVdf" userId="d55be94f-4073-46ba-88ef-465599598fde" providerId="ADAL" clId="{1ACD003D-8B4F-4E45-A51C-5BD176EA623D}" dt="2023-03-15T10:45:56.612" v="501" actId="26606"/>
          <ac:spMkLst>
            <pc:docMk/>
            <pc:sldMk cId="2119705998" sldId="256"/>
            <ac:spMk id="1265" creationId="{904B0613-4B9E-419E-B0B1-5203F45CF7FA}"/>
          </ac:spMkLst>
        </pc:spChg>
        <pc:spChg chg="add del">
          <ac:chgData name="BEN KHALFALLAH Hela ItimAsrScoVdf" userId="d55be94f-4073-46ba-88ef-465599598fde" providerId="ADAL" clId="{1ACD003D-8B4F-4E45-A51C-5BD176EA623D}" dt="2023-03-15T10:45:56.612" v="501" actId="26606"/>
          <ac:spMkLst>
            <pc:docMk/>
            <pc:sldMk cId="2119705998" sldId="256"/>
            <ac:spMk id="1266" creationId="{BC7B8D30-1A58-4AAC-8B25-A5FA6A2A893E}"/>
          </ac:spMkLst>
        </pc:spChg>
        <pc:spChg chg="add del">
          <ac:chgData name="BEN KHALFALLAH Hela ItimAsrScoVdf" userId="d55be94f-4073-46ba-88ef-465599598fde" providerId="ADAL" clId="{1ACD003D-8B4F-4E45-A51C-5BD176EA623D}" dt="2023-03-15T10:45:56.612" v="501" actId="26606"/>
          <ac:spMkLst>
            <pc:docMk/>
            <pc:sldMk cId="2119705998" sldId="256"/>
            <ac:spMk id="1267" creationId="{8DE2132D-D49D-4BB5-A347-6DE7A20602E9}"/>
          </ac:spMkLst>
        </pc:spChg>
        <pc:spChg chg="add del">
          <ac:chgData name="BEN KHALFALLAH Hela ItimAsrScoVdf" userId="d55be94f-4073-46ba-88ef-465599598fde" providerId="ADAL" clId="{1ACD003D-8B4F-4E45-A51C-5BD176EA623D}" dt="2023-03-15T10:45:56.612" v="501" actId="26606"/>
          <ac:spMkLst>
            <pc:docMk/>
            <pc:sldMk cId="2119705998" sldId="256"/>
            <ac:spMk id="1268" creationId="{E50A98F1-56AC-43B2-BBCB-70A389404144}"/>
          </ac:spMkLst>
        </pc:spChg>
        <pc:spChg chg="add del">
          <ac:chgData name="BEN KHALFALLAH Hela ItimAsrScoVdf" userId="d55be94f-4073-46ba-88ef-465599598fde" providerId="ADAL" clId="{1ACD003D-8B4F-4E45-A51C-5BD176EA623D}" dt="2023-03-15T10:45:56.612" v="501" actId="26606"/>
          <ac:spMkLst>
            <pc:docMk/>
            <pc:sldMk cId="2119705998" sldId="256"/>
            <ac:spMk id="1269" creationId="{C2A8A693-4DC5-41FD-813A-E84EDC53C24A}"/>
          </ac:spMkLst>
        </pc:spChg>
        <pc:spChg chg="add del">
          <ac:chgData name="BEN KHALFALLAH Hela ItimAsrScoVdf" userId="d55be94f-4073-46ba-88ef-465599598fde" providerId="ADAL" clId="{1ACD003D-8B4F-4E45-A51C-5BD176EA623D}" dt="2023-03-15T10:45:51.839" v="496" actId="26606"/>
          <ac:spMkLst>
            <pc:docMk/>
            <pc:sldMk cId="2119705998" sldId="256"/>
            <ac:spMk id="1277" creationId="{904B0613-4B9E-419E-B0B1-5203F45CF7FA}"/>
          </ac:spMkLst>
        </pc:spChg>
        <pc:spChg chg="add del">
          <ac:chgData name="BEN KHALFALLAH Hela ItimAsrScoVdf" userId="d55be94f-4073-46ba-88ef-465599598fde" providerId="ADAL" clId="{1ACD003D-8B4F-4E45-A51C-5BD176EA623D}" dt="2023-03-15T10:45:51.839" v="496" actId="26606"/>
          <ac:spMkLst>
            <pc:docMk/>
            <pc:sldMk cId="2119705998" sldId="256"/>
            <ac:spMk id="1279" creationId="{BC7B8D30-1A58-4AAC-8B25-A5FA6A2A893E}"/>
          </ac:spMkLst>
        </pc:spChg>
        <pc:spChg chg="add del">
          <ac:chgData name="BEN KHALFALLAH Hela ItimAsrScoVdf" userId="d55be94f-4073-46ba-88ef-465599598fde" providerId="ADAL" clId="{1ACD003D-8B4F-4E45-A51C-5BD176EA623D}" dt="2023-03-15T10:45:51.839" v="496" actId="26606"/>
          <ac:spMkLst>
            <pc:docMk/>
            <pc:sldMk cId="2119705998" sldId="256"/>
            <ac:spMk id="1281" creationId="{8DE2132D-D49D-4BB5-A347-6DE7A20602E9}"/>
          </ac:spMkLst>
        </pc:spChg>
        <pc:spChg chg="add del">
          <ac:chgData name="BEN KHALFALLAH Hela ItimAsrScoVdf" userId="d55be94f-4073-46ba-88ef-465599598fde" providerId="ADAL" clId="{1ACD003D-8B4F-4E45-A51C-5BD176EA623D}" dt="2023-03-15T10:45:51.839" v="496" actId="26606"/>
          <ac:spMkLst>
            <pc:docMk/>
            <pc:sldMk cId="2119705998" sldId="256"/>
            <ac:spMk id="1283" creationId="{E50A98F1-56AC-43B2-BBCB-70A389404144}"/>
          </ac:spMkLst>
        </pc:spChg>
        <pc:spChg chg="add del">
          <ac:chgData name="BEN KHALFALLAH Hela ItimAsrScoVdf" userId="d55be94f-4073-46ba-88ef-465599598fde" providerId="ADAL" clId="{1ACD003D-8B4F-4E45-A51C-5BD176EA623D}" dt="2023-03-15T10:45:51.839" v="496" actId="26606"/>
          <ac:spMkLst>
            <pc:docMk/>
            <pc:sldMk cId="2119705998" sldId="256"/>
            <ac:spMk id="1285" creationId="{C2A8A693-4DC5-41FD-813A-E84EDC53C24A}"/>
          </ac:spMkLst>
        </pc:spChg>
        <pc:spChg chg="add del">
          <ac:chgData name="BEN KHALFALLAH Hela ItimAsrScoVdf" userId="d55be94f-4073-46ba-88ef-465599598fde" providerId="ADAL" clId="{1ACD003D-8B4F-4E45-A51C-5BD176EA623D}" dt="2023-03-15T10:45:54.328" v="498" actId="26606"/>
          <ac:spMkLst>
            <pc:docMk/>
            <pc:sldMk cId="2119705998" sldId="256"/>
            <ac:spMk id="1293" creationId="{E12BDCE4-06B1-43E4-9B72-70B045BC8FC4}"/>
          </ac:spMkLst>
        </pc:spChg>
        <pc:spChg chg="add del">
          <ac:chgData name="BEN KHALFALLAH Hela ItimAsrScoVdf" userId="d55be94f-4073-46ba-88ef-465599598fde" providerId="ADAL" clId="{1ACD003D-8B4F-4E45-A51C-5BD176EA623D}" dt="2023-03-15T10:45:54.328" v="498" actId="26606"/>
          <ac:spMkLst>
            <pc:docMk/>
            <pc:sldMk cId="2119705998" sldId="256"/>
            <ac:spMk id="1294" creationId="{7E51BA89-D41D-4B1D-B3F0-6CBEC1767B99}"/>
          </ac:spMkLst>
        </pc:spChg>
        <pc:spChg chg="add del">
          <ac:chgData name="BEN KHALFALLAH Hela ItimAsrScoVdf" userId="d55be94f-4073-46ba-88ef-465599598fde" providerId="ADAL" clId="{1ACD003D-8B4F-4E45-A51C-5BD176EA623D}" dt="2023-03-15T10:45:54.328" v="498" actId="26606"/>
          <ac:spMkLst>
            <pc:docMk/>
            <pc:sldMk cId="2119705998" sldId="256"/>
            <ac:spMk id="1295" creationId="{C26B744A-1B73-4772-AD6B-71995691599E}"/>
          </ac:spMkLst>
        </pc:spChg>
        <pc:spChg chg="add del">
          <ac:chgData name="BEN KHALFALLAH Hela ItimAsrScoVdf" userId="d55be94f-4073-46ba-88ef-465599598fde" providerId="ADAL" clId="{1ACD003D-8B4F-4E45-A51C-5BD176EA623D}" dt="2023-03-15T10:45:54.328" v="498" actId="26606"/>
          <ac:spMkLst>
            <pc:docMk/>
            <pc:sldMk cId="2119705998" sldId="256"/>
            <ac:spMk id="1296" creationId="{E862A855-4970-44F3-A22E-001A48200716}"/>
          </ac:spMkLst>
        </pc:spChg>
        <pc:spChg chg="add del">
          <ac:chgData name="BEN KHALFALLAH Hela ItimAsrScoVdf" userId="d55be94f-4073-46ba-88ef-465599598fde" providerId="ADAL" clId="{1ACD003D-8B4F-4E45-A51C-5BD176EA623D}" dt="2023-03-15T10:45:54.328" v="498" actId="26606"/>
          <ac:spMkLst>
            <pc:docMk/>
            <pc:sldMk cId="2119705998" sldId="256"/>
            <ac:spMk id="1297" creationId="{D3912AED-C59B-4F6B-9ED6-CAC80BE67F31}"/>
          </ac:spMkLst>
        </pc:spChg>
        <pc:spChg chg="add del">
          <ac:chgData name="BEN KHALFALLAH Hela ItimAsrScoVdf" userId="d55be94f-4073-46ba-88ef-465599598fde" providerId="ADAL" clId="{1ACD003D-8B4F-4E45-A51C-5BD176EA623D}" dt="2023-03-15T10:45:56.600" v="500" actId="26606"/>
          <ac:spMkLst>
            <pc:docMk/>
            <pc:sldMk cId="2119705998" sldId="256"/>
            <ac:spMk id="1302" creationId="{6F40FBDA-CEB1-40F0-9AB9-BD9C402D70FE}"/>
          </ac:spMkLst>
        </pc:spChg>
        <pc:spChg chg="add del">
          <ac:chgData name="BEN KHALFALLAH Hela ItimAsrScoVdf" userId="d55be94f-4073-46ba-88ef-465599598fde" providerId="ADAL" clId="{1ACD003D-8B4F-4E45-A51C-5BD176EA623D}" dt="2023-03-15T10:45:56.600" v="500" actId="26606"/>
          <ac:spMkLst>
            <pc:docMk/>
            <pc:sldMk cId="2119705998" sldId="256"/>
            <ac:spMk id="1303" creationId="{0344D4FE-ABEF-4230-9E4E-AD5782FC78AC}"/>
          </ac:spMkLst>
        </pc:spChg>
        <pc:spChg chg="add del">
          <ac:chgData name="BEN KHALFALLAH Hela ItimAsrScoVdf" userId="d55be94f-4073-46ba-88ef-465599598fde" providerId="ADAL" clId="{1ACD003D-8B4F-4E45-A51C-5BD176EA623D}" dt="2023-03-15T10:51:21.746" v="506" actId="26606"/>
          <ac:spMkLst>
            <pc:docMk/>
            <pc:sldMk cId="2119705998" sldId="256"/>
            <ac:spMk id="1305" creationId="{904B0613-4B9E-419E-B0B1-5203F45CF7FA}"/>
          </ac:spMkLst>
        </pc:spChg>
        <pc:spChg chg="add del">
          <ac:chgData name="BEN KHALFALLAH Hela ItimAsrScoVdf" userId="d55be94f-4073-46ba-88ef-465599598fde" providerId="ADAL" clId="{1ACD003D-8B4F-4E45-A51C-5BD176EA623D}" dt="2023-03-15T10:51:21.746" v="506" actId="26606"/>
          <ac:spMkLst>
            <pc:docMk/>
            <pc:sldMk cId="2119705998" sldId="256"/>
            <ac:spMk id="1306" creationId="{BC7B8D30-1A58-4AAC-8B25-A5FA6A2A893E}"/>
          </ac:spMkLst>
        </pc:spChg>
        <pc:spChg chg="add del">
          <ac:chgData name="BEN KHALFALLAH Hela ItimAsrScoVdf" userId="d55be94f-4073-46ba-88ef-465599598fde" providerId="ADAL" clId="{1ACD003D-8B4F-4E45-A51C-5BD176EA623D}" dt="2023-03-15T10:51:21.746" v="506" actId="26606"/>
          <ac:spMkLst>
            <pc:docMk/>
            <pc:sldMk cId="2119705998" sldId="256"/>
            <ac:spMk id="1307" creationId="{8DE2132D-D49D-4BB5-A347-6DE7A20602E9}"/>
          </ac:spMkLst>
        </pc:spChg>
        <pc:spChg chg="add del">
          <ac:chgData name="BEN KHALFALLAH Hela ItimAsrScoVdf" userId="d55be94f-4073-46ba-88ef-465599598fde" providerId="ADAL" clId="{1ACD003D-8B4F-4E45-A51C-5BD176EA623D}" dt="2023-03-15T10:51:21.746" v="506" actId="26606"/>
          <ac:spMkLst>
            <pc:docMk/>
            <pc:sldMk cId="2119705998" sldId="256"/>
            <ac:spMk id="1308" creationId="{E50A98F1-56AC-43B2-BBCB-70A389404144}"/>
          </ac:spMkLst>
        </pc:spChg>
        <pc:spChg chg="add del">
          <ac:chgData name="BEN KHALFALLAH Hela ItimAsrScoVdf" userId="d55be94f-4073-46ba-88ef-465599598fde" providerId="ADAL" clId="{1ACD003D-8B4F-4E45-A51C-5BD176EA623D}" dt="2023-03-15T10:51:21.746" v="506" actId="26606"/>
          <ac:spMkLst>
            <pc:docMk/>
            <pc:sldMk cId="2119705998" sldId="256"/>
            <ac:spMk id="1309" creationId="{C2A8A693-4DC5-41FD-813A-E84EDC53C24A}"/>
          </ac:spMkLst>
        </pc:spChg>
        <pc:spChg chg="add del">
          <ac:chgData name="BEN KHALFALLAH Hela ItimAsrScoVdf" userId="d55be94f-4073-46ba-88ef-465599598fde" providerId="ADAL" clId="{1ACD003D-8B4F-4E45-A51C-5BD176EA623D}" dt="2023-03-15T10:52:27.693" v="517" actId="26606"/>
          <ac:spMkLst>
            <pc:docMk/>
            <pc:sldMk cId="2119705998" sldId="256"/>
            <ac:spMk id="1317" creationId="{904B0613-4B9E-419E-B0B1-5203F45CF7FA}"/>
          </ac:spMkLst>
        </pc:spChg>
        <pc:spChg chg="add del">
          <ac:chgData name="BEN KHALFALLAH Hela ItimAsrScoVdf" userId="d55be94f-4073-46ba-88ef-465599598fde" providerId="ADAL" clId="{1ACD003D-8B4F-4E45-A51C-5BD176EA623D}" dt="2023-03-15T10:52:27.693" v="517" actId="26606"/>
          <ac:spMkLst>
            <pc:docMk/>
            <pc:sldMk cId="2119705998" sldId="256"/>
            <ac:spMk id="1319" creationId="{BC7B8D30-1A58-4AAC-8B25-A5FA6A2A893E}"/>
          </ac:spMkLst>
        </pc:spChg>
        <pc:spChg chg="add del">
          <ac:chgData name="BEN KHALFALLAH Hela ItimAsrScoVdf" userId="d55be94f-4073-46ba-88ef-465599598fde" providerId="ADAL" clId="{1ACD003D-8B4F-4E45-A51C-5BD176EA623D}" dt="2023-03-15T10:52:27.693" v="517" actId="26606"/>
          <ac:spMkLst>
            <pc:docMk/>
            <pc:sldMk cId="2119705998" sldId="256"/>
            <ac:spMk id="1321" creationId="{8DE2132D-D49D-4BB5-A347-6DE7A20602E9}"/>
          </ac:spMkLst>
        </pc:spChg>
        <pc:spChg chg="add del">
          <ac:chgData name="BEN KHALFALLAH Hela ItimAsrScoVdf" userId="d55be94f-4073-46ba-88ef-465599598fde" providerId="ADAL" clId="{1ACD003D-8B4F-4E45-A51C-5BD176EA623D}" dt="2023-03-15T10:52:27.693" v="517" actId="26606"/>
          <ac:spMkLst>
            <pc:docMk/>
            <pc:sldMk cId="2119705998" sldId="256"/>
            <ac:spMk id="1323" creationId="{E50A98F1-56AC-43B2-BBCB-70A389404144}"/>
          </ac:spMkLst>
        </pc:spChg>
        <pc:spChg chg="add del">
          <ac:chgData name="BEN KHALFALLAH Hela ItimAsrScoVdf" userId="d55be94f-4073-46ba-88ef-465599598fde" providerId="ADAL" clId="{1ACD003D-8B4F-4E45-A51C-5BD176EA623D}" dt="2023-03-15T10:52:27.693" v="517" actId="26606"/>
          <ac:spMkLst>
            <pc:docMk/>
            <pc:sldMk cId="2119705998" sldId="256"/>
            <ac:spMk id="1325" creationId="{C2A8A693-4DC5-41FD-813A-E84EDC53C24A}"/>
          </ac:spMkLst>
        </pc:spChg>
        <pc:spChg chg="add del">
          <ac:chgData name="BEN KHALFALLAH Hela ItimAsrScoVdf" userId="d55be94f-4073-46ba-88ef-465599598fde" providerId="ADAL" clId="{1ACD003D-8B4F-4E45-A51C-5BD176EA623D}" dt="2023-03-15T10:52:18.181" v="510" actId="26606"/>
          <ac:spMkLst>
            <pc:docMk/>
            <pc:sldMk cId="2119705998" sldId="256"/>
            <ac:spMk id="1336" creationId="{E12BDCE4-06B1-43E4-9B72-70B045BC8FC4}"/>
          </ac:spMkLst>
        </pc:spChg>
        <pc:spChg chg="add del">
          <ac:chgData name="BEN KHALFALLAH Hela ItimAsrScoVdf" userId="d55be94f-4073-46ba-88ef-465599598fde" providerId="ADAL" clId="{1ACD003D-8B4F-4E45-A51C-5BD176EA623D}" dt="2023-03-15T10:52:18.181" v="510" actId="26606"/>
          <ac:spMkLst>
            <pc:docMk/>
            <pc:sldMk cId="2119705998" sldId="256"/>
            <ac:spMk id="1338" creationId="{7E51BA89-D41D-4B1D-B3F0-6CBEC1767B99}"/>
          </ac:spMkLst>
        </pc:spChg>
        <pc:spChg chg="add del">
          <ac:chgData name="BEN KHALFALLAH Hela ItimAsrScoVdf" userId="d55be94f-4073-46ba-88ef-465599598fde" providerId="ADAL" clId="{1ACD003D-8B4F-4E45-A51C-5BD176EA623D}" dt="2023-03-15T10:52:18.181" v="510" actId="26606"/>
          <ac:spMkLst>
            <pc:docMk/>
            <pc:sldMk cId="2119705998" sldId="256"/>
            <ac:spMk id="1340" creationId="{C26B744A-1B73-4772-AD6B-71995691599E}"/>
          </ac:spMkLst>
        </pc:spChg>
        <pc:spChg chg="add del">
          <ac:chgData name="BEN KHALFALLAH Hela ItimAsrScoVdf" userId="d55be94f-4073-46ba-88ef-465599598fde" providerId="ADAL" clId="{1ACD003D-8B4F-4E45-A51C-5BD176EA623D}" dt="2023-03-15T10:52:18.181" v="510" actId="26606"/>
          <ac:spMkLst>
            <pc:docMk/>
            <pc:sldMk cId="2119705998" sldId="256"/>
            <ac:spMk id="1342" creationId="{E862A855-4970-44F3-A22E-001A48200716}"/>
          </ac:spMkLst>
        </pc:spChg>
        <pc:spChg chg="add del">
          <ac:chgData name="BEN KHALFALLAH Hela ItimAsrScoVdf" userId="d55be94f-4073-46ba-88ef-465599598fde" providerId="ADAL" clId="{1ACD003D-8B4F-4E45-A51C-5BD176EA623D}" dt="2023-03-15T10:52:18.181" v="510" actId="26606"/>
          <ac:spMkLst>
            <pc:docMk/>
            <pc:sldMk cId="2119705998" sldId="256"/>
            <ac:spMk id="1344" creationId="{D3912AED-C59B-4F6B-9ED6-CAC80BE67F31}"/>
          </ac:spMkLst>
        </pc:spChg>
        <pc:spChg chg="add del">
          <ac:chgData name="BEN KHALFALLAH Hela ItimAsrScoVdf" userId="d55be94f-4073-46ba-88ef-465599598fde" providerId="ADAL" clId="{1ACD003D-8B4F-4E45-A51C-5BD176EA623D}" dt="2023-03-15T10:52:22.740" v="512" actId="26606"/>
          <ac:spMkLst>
            <pc:docMk/>
            <pc:sldMk cId="2119705998" sldId="256"/>
            <ac:spMk id="1352" creationId="{904B0613-4B9E-419E-B0B1-5203F45CF7FA}"/>
          </ac:spMkLst>
        </pc:spChg>
        <pc:spChg chg="add del">
          <ac:chgData name="BEN KHALFALLAH Hela ItimAsrScoVdf" userId="d55be94f-4073-46ba-88ef-465599598fde" providerId="ADAL" clId="{1ACD003D-8B4F-4E45-A51C-5BD176EA623D}" dt="2023-03-15T10:52:22.740" v="512" actId="26606"/>
          <ac:spMkLst>
            <pc:docMk/>
            <pc:sldMk cId="2119705998" sldId="256"/>
            <ac:spMk id="1353" creationId="{BC7B8D30-1A58-4AAC-8B25-A5FA6A2A893E}"/>
          </ac:spMkLst>
        </pc:spChg>
        <pc:spChg chg="add del">
          <ac:chgData name="BEN KHALFALLAH Hela ItimAsrScoVdf" userId="d55be94f-4073-46ba-88ef-465599598fde" providerId="ADAL" clId="{1ACD003D-8B4F-4E45-A51C-5BD176EA623D}" dt="2023-03-15T10:52:22.740" v="512" actId="26606"/>
          <ac:spMkLst>
            <pc:docMk/>
            <pc:sldMk cId="2119705998" sldId="256"/>
            <ac:spMk id="1354" creationId="{8DE2132D-D49D-4BB5-A347-6DE7A20602E9}"/>
          </ac:spMkLst>
        </pc:spChg>
        <pc:spChg chg="add del">
          <ac:chgData name="BEN KHALFALLAH Hela ItimAsrScoVdf" userId="d55be94f-4073-46ba-88ef-465599598fde" providerId="ADAL" clId="{1ACD003D-8B4F-4E45-A51C-5BD176EA623D}" dt="2023-03-15T10:52:22.740" v="512" actId="26606"/>
          <ac:spMkLst>
            <pc:docMk/>
            <pc:sldMk cId="2119705998" sldId="256"/>
            <ac:spMk id="1355" creationId="{E50A98F1-56AC-43B2-BBCB-70A389404144}"/>
          </ac:spMkLst>
        </pc:spChg>
        <pc:spChg chg="add del">
          <ac:chgData name="BEN KHALFALLAH Hela ItimAsrScoVdf" userId="d55be94f-4073-46ba-88ef-465599598fde" providerId="ADAL" clId="{1ACD003D-8B4F-4E45-A51C-5BD176EA623D}" dt="2023-03-15T10:52:22.740" v="512" actId="26606"/>
          <ac:spMkLst>
            <pc:docMk/>
            <pc:sldMk cId="2119705998" sldId="256"/>
            <ac:spMk id="1356" creationId="{C2A8A693-4DC5-41FD-813A-E84EDC53C24A}"/>
          </ac:spMkLst>
        </pc:spChg>
        <pc:spChg chg="add del">
          <ac:chgData name="BEN KHALFALLAH Hela ItimAsrScoVdf" userId="d55be94f-4073-46ba-88ef-465599598fde" providerId="ADAL" clId="{1ACD003D-8B4F-4E45-A51C-5BD176EA623D}" dt="2023-03-15T10:52:26.309" v="514" actId="26606"/>
          <ac:spMkLst>
            <pc:docMk/>
            <pc:sldMk cId="2119705998" sldId="256"/>
            <ac:spMk id="1361" creationId="{E12BDCE4-06B1-43E4-9B72-70B045BC8FC4}"/>
          </ac:spMkLst>
        </pc:spChg>
        <pc:spChg chg="add del">
          <ac:chgData name="BEN KHALFALLAH Hela ItimAsrScoVdf" userId="d55be94f-4073-46ba-88ef-465599598fde" providerId="ADAL" clId="{1ACD003D-8B4F-4E45-A51C-5BD176EA623D}" dt="2023-03-15T10:52:26.309" v="514" actId="26606"/>
          <ac:spMkLst>
            <pc:docMk/>
            <pc:sldMk cId="2119705998" sldId="256"/>
            <ac:spMk id="1362" creationId="{7E51BA89-D41D-4B1D-B3F0-6CBEC1767B99}"/>
          </ac:spMkLst>
        </pc:spChg>
        <pc:spChg chg="add del">
          <ac:chgData name="BEN KHALFALLAH Hela ItimAsrScoVdf" userId="d55be94f-4073-46ba-88ef-465599598fde" providerId="ADAL" clId="{1ACD003D-8B4F-4E45-A51C-5BD176EA623D}" dt="2023-03-15T10:52:26.309" v="514" actId="26606"/>
          <ac:spMkLst>
            <pc:docMk/>
            <pc:sldMk cId="2119705998" sldId="256"/>
            <ac:spMk id="1363" creationId="{C26B744A-1B73-4772-AD6B-71995691599E}"/>
          </ac:spMkLst>
        </pc:spChg>
        <pc:spChg chg="add del">
          <ac:chgData name="BEN KHALFALLAH Hela ItimAsrScoVdf" userId="d55be94f-4073-46ba-88ef-465599598fde" providerId="ADAL" clId="{1ACD003D-8B4F-4E45-A51C-5BD176EA623D}" dt="2023-03-15T10:52:26.309" v="514" actId="26606"/>
          <ac:spMkLst>
            <pc:docMk/>
            <pc:sldMk cId="2119705998" sldId="256"/>
            <ac:spMk id="1364" creationId="{E862A855-4970-44F3-A22E-001A48200716}"/>
          </ac:spMkLst>
        </pc:spChg>
        <pc:spChg chg="add del">
          <ac:chgData name="BEN KHALFALLAH Hela ItimAsrScoVdf" userId="d55be94f-4073-46ba-88ef-465599598fde" providerId="ADAL" clId="{1ACD003D-8B4F-4E45-A51C-5BD176EA623D}" dt="2023-03-15T10:52:26.309" v="514" actId="26606"/>
          <ac:spMkLst>
            <pc:docMk/>
            <pc:sldMk cId="2119705998" sldId="256"/>
            <ac:spMk id="1365" creationId="{D3912AED-C59B-4F6B-9ED6-CAC80BE67F31}"/>
          </ac:spMkLst>
        </pc:spChg>
        <pc:spChg chg="add del">
          <ac:chgData name="BEN KHALFALLAH Hela ItimAsrScoVdf" userId="d55be94f-4073-46ba-88ef-465599598fde" providerId="ADAL" clId="{1ACD003D-8B4F-4E45-A51C-5BD176EA623D}" dt="2023-03-15T10:52:27.682" v="516" actId="26606"/>
          <ac:spMkLst>
            <pc:docMk/>
            <pc:sldMk cId="2119705998" sldId="256"/>
            <ac:spMk id="1370" creationId="{904B0613-4B9E-419E-B0B1-5203F45CF7FA}"/>
          </ac:spMkLst>
        </pc:spChg>
        <pc:spChg chg="add del">
          <ac:chgData name="BEN KHALFALLAH Hela ItimAsrScoVdf" userId="d55be94f-4073-46ba-88ef-465599598fde" providerId="ADAL" clId="{1ACD003D-8B4F-4E45-A51C-5BD176EA623D}" dt="2023-03-15T10:52:27.682" v="516" actId="26606"/>
          <ac:spMkLst>
            <pc:docMk/>
            <pc:sldMk cId="2119705998" sldId="256"/>
            <ac:spMk id="1371" creationId="{BC7B8D30-1A58-4AAC-8B25-A5FA6A2A893E}"/>
          </ac:spMkLst>
        </pc:spChg>
        <pc:spChg chg="add del">
          <ac:chgData name="BEN KHALFALLAH Hela ItimAsrScoVdf" userId="d55be94f-4073-46ba-88ef-465599598fde" providerId="ADAL" clId="{1ACD003D-8B4F-4E45-A51C-5BD176EA623D}" dt="2023-03-15T10:52:27.682" v="516" actId="26606"/>
          <ac:spMkLst>
            <pc:docMk/>
            <pc:sldMk cId="2119705998" sldId="256"/>
            <ac:spMk id="1372" creationId="{8DE2132D-D49D-4BB5-A347-6DE7A20602E9}"/>
          </ac:spMkLst>
        </pc:spChg>
        <pc:spChg chg="add del">
          <ac:chgData name="BEN KHALFALLAH Hela ItimAsrScoVdf" userId="d55be94f-4073-46ba-88ef-465599598fde" providerId="ADAL" clId="{1ACD003D-8B4F-4E45-A51C-5BD176EA623D}" dt="2023-03-15T10:52:27.682" v="516" actId="26606"/>
          <ac:spMkLst>
            <pc:docMk/>
            <pc:sldMk cId="2119705998" sldId="256"/>
            <ac:spMk id="1373" creationId="{E50A98F1-56AC-43B2-BBCB-70A389404144}"/>
          </ac:spMkLst>
        </pc:spChg>
        <pc:spChg chg="add del">
          <ac:chgData name="BEN KHALFALLAH Hela ItimAsrScoVdf" userId="d55be94f-4073-46ba-88ef-465599598fde" providerId="ADAL" clId="{1ACD003D-8B4F-4E45-A51C-5BD176EA623D}" dt="2023-03-15T10:52:27.682" v="516" actId="26606"/>
          <ac:spMkLst>
            <pc:docMk/>
            <pc:sldMk cId="2119705998" sldId="256"/>
            <ac:spMk id="1374" creationId="{C2A8A693-4DC5-41FD-813A-E84EDC53C24A}"/>
          </ac:spMkLst>
        </pc:spChg>
        <pc:spChg chg="add del">
          <ac:chgData name="BEN KHALFALLAH Hela ItimAsrScoVdf" userId="d55be94f-4073-46ba-88ef-465599598fde" providerId="ADAL" clId="{1ACD003D-8B4F-4E45-A51C-5BD176EA623D}" dt="2023-03-15T10:54:05.235" v="520" actId="26606"/>
          <ac:spMkLst>
            <pc:docMk/>
            <pc:sldMk cId="2119705998" sldId="256"/>
            <ac:spMk id="1379" creationId="{E12BDCE4-06B1-43E4-9B72-70B045BC8FC4}"/>
          </ac:spMkLst>
        </pc:spChg>
        <pc:spChg chg="add del">
          <ac:chgData name="BEN KHALFALLAH Hela ItimAsrScoVdf" userId="d55be94f-4073-46ba-88ef-465599598fde" providerId="ADAL" clId="{1ACD003D-8B4F-4E45-A51C-5BD176EA623D}" dt="2023-03-15T10:54:05.235" v="520" actId="26606"/>
          <ac:spMkLst>
            <pc:docMk/>
            <pc:sldMk cId="2119705998" sldId="256"/>
            <ac:spMk id="1380" creationId="{7E51BA89-D41D-4B1D-B3F0-6CBEC1767B99}"/>
          </ac:spMkLst>
        </pc:spChg>
        <pc:spChg chg="add del">
          <ac:chgData name="BEN KHALFALLAH Hela ItimAsrScoVdf" userId="d55be94f-4073-46ba-88ef-465599598fde" providerId="ADAL" clId="{1ACD003D-8B4F-4E45-A51C-5BD176EA623D}" dt="2023-03-15T10:54:05.235" v="520" actId="26606"/>
          <ac:spMkLst>
            <pc:docMk/>
            <pc:sldMk cId="2119705998" sldId="256"/>
            <ac:spMk id="1381" creationId="{C26B744A-1B73-4772-AD6B-71995691599E}"/>
          </ac:spMkLst>
        </pc:spChg>
        <pc:spChg chg="add del">
          <ac:chgData name="BEN KHALFALLAH Hela ItimAsrScoVdf" userId="d55be94f-4073-46ba-88ef-465599598fde" providerId="ADAL" clId="{1ACD003D-8B4F-4E45-A51C-5BD176EA623D}" dt="2023-03-15T10:54:05.235" v="520" actId="26606"/>
          <ac:spMkLst>
            <pc:docMk/>
            <pc:sldMk cId="2119705998" sldId="256"/>
            <ac:spMk id="1382" creationId="{E862A855-4970-44F3-A22E-001A48200716}"/>
          </ac:spMkLst>
        </pc:spChg>
        <pc:spChg chg="add del">
          <ac:chgData name="BEN KHALFALLAH Hela ItimAsrScoVdf" userId="d55be94f-4073-46ba-88ef-465599598fde" providerId="ADAL" clId="{1ACD003D-8B4F-4E45-A51C-5BD176EA623D}" dt="2023-03-15T10:54:05.235" v="520" actId="26606"/>
          <ac:spMkLst>
            <pc:docMk/>
            <pc:sldMk cId="2119705998" sldId="256"/>
            <ac:spMk id="1383" creationId="{D3912AED-C59B-4F6B-9ED6-CAC80BE67F31}"/>
          </ac:spMkLst>
        </pc:spChg>
        <pc:spChg chg="add">
          <ac:chgData name="BEN KHALFALLAH Hela ItimAsrScoVdf" userId="d55be94f-4073-46ba-88ef-465599598fde" providerId="ADAL" clId="{1ACD003D-8B4F-4E45-A51C-5BD176EA623D}" dt="2023-03-15T10:54:05.235" v="520" actId="26606"/>
          <ac:spMkLst>
            <pc:docMk/>
            <pc:sldMk cId="2119705998" sldId="256"/>
            <ac:spMk id="1391" creationId="{904B0613-4B9E-419E-B0B1-5203F45CF7FA}"/>
          </ac:spMkLst>
        </pc:spChg>
        <pc:spChg chg="add">
          <ac:chgData name="BEN KHALFALLAH Hela ItimAsrScoVdf" userId="d55be94f-4073-46ba-88ef-465599598fde" providerId="ADAL" clId="{1ACD003D-8B4F-4E45-A51C-5BD176EA623D}" dt="2023-03-15T10:54:05.235" v="520" actId="26606"/>
          <ac:spMkLst>
            <pc:docMk/>
            <pc:sldMk cId="2119705998" sldId="256"/>
            <ac:spMk id="1393" creationId="{BC7B8D30-1A58-4AAC-8B25-A5FA6A2A893E}"/>
          </ac:spMkLst>
        </pc:spChg>
        <pc:spChg chg="add">
          <ac:chgData name="BEN KHALFALLAH Hela ItimAsrScoVdf" userId="d55be94f-4073-46ba-88ef-465599598fde" providerId="ADAL" clId="{1ACD003D-8B4F-4E45-A51C-5BD176EA623D}" dt="2023-03-15T10:54:05.235" v="520" actId="26606"/>
          <ac:spMkLst>
            <pc:docMk/>
            <pc:sldMk cId="2119705998" sldId="256"/>
            <ac:spMk id="1395" creationId="{8DE2132D-D49D-4BB5-A347-6DE7A20602E9}"/>
          </ac:spMkLst>
        </pc:spChg>
        <pc:spChg chg="add">
          <ac:chgData name="BEN KHALFALLAH Hela ItimAsrScoVdf" userId="d55be94f-4073-46ba-88ef-465599598fde" providerId="ADAL" clId="{1ACD003D-8B4F-4E45-A51C-5BD176EA623D}" dt="2023-03-15T10:54:05.235" v="520" actId="26606"/>
          <ac:spMkLst>
            <pc:docMk/>
            <pc:sldMk cId="2119705998" sldId="256"/>
            <ac:spMk id="1397" creationId="{E50A98F1-56AC-43B2-BBCB-70A389404144}"/>
          </ac:spMkLst>
        </pc:spChg>
        <pc:spChg chg="add">
          <ac:chgData name="BEN KHALFALLAH Hela ItimAsrScoVdf" userId="d55be94f-4073-46ba-88ef-465599598fde" providerId="ADAL" clId="{1ACD003D-8B4F-4E45-A51C-5BD176EA623D}" dt="2023-03-15T10:54:05.235" v="520" actId="26606"/>
          <ac:spMkLst>
            <pc:docMk/>
            <pc:sldMk cId="2119705998" sldId="256"/>
            <ac:spMk id="1399" creationId="{C2A8A693-4DC5-41FD-813A-E84EDC53C24A}"/>
          </ac:spMkLst>
        </pc:spChg>
        <pc:grpChg chg="add del">
          <ac:chgData name="BEN KHALFALLAH Hela ItimAsrScoVdf" userId="d55be94f-4073-46ba-88ef-465599598fde" providerId="ADAL" clId="{1ACD003D-8B4F-4E45-A51C-5BD176EA623D}" dt="2023-03-15T07:56:45.825" v="60" actId="26606"/>
          <ac:grpSpMkLst>
            <pc:docMk/>
            <pc:sldMk cId="2119705998" sldId="256"/>
            <ac:grpSpMk id="5" creationId="{D4EC3799-3F52-48CE-85CC-83AED368EB42}"/>
          </ac:grpSpMkLst>
        </pc:grpChg>
        <pc:grpChg chg="add del">
          <ac:chgData name="BEN KHALFALLAH Hela ItimAsrScoVdf" userId="d55be94f-4073-46ba-88ef-465599598fde" providerId="ADAL" clId="{1ACD003D-8B4F-4E45-A51C-5BD176EA623D}" dt="2023-03-15T09:37:09.414" v="90" actId="26606"/>
          <ac:grpSpMkLst>
            <pc:docMk/>
            <pc:sldMk cId="2119705998" sldId="256"/>
            <ac:grpSpMk id="11" creationId="{F1ECA4FE-7D2F-4576-B767-3A5F5ABFE90F}"/>
          </ac:grpSpMkLst>
        </pc:grpChg>
        <pc:grpChg chg="add del">
          <ac:chgData name="BEN KHALFALLAH Hela ItimAsrScoVdf" userId="d55be94f-4073-46ba-88ef-465599598fde" providerId="ADAL" clId="{1ACD003D-8B4F-4E45-A51C-5BD176EA623D}" dt="2023-03-15T09:45:26.864" v="120" actId="26606"/>
          <ac:grpSpMkLst>
            <pc:docMk/>
            <pc:sldMk cId="2119705998" sldId="256"/>
            <ac:grpSpMk id="20" creationId="{F1ECA4FE-7D2F-4576-B767-3A5F5ABFE90F}"/>
          </ac:grpSpMkLst>
        </pc:grpChg>
        <pc:grpChg chg="add del">
          <ac:chgData name="BEN KHALFALLAH Hela ItimAsrScoVdf" userId="d55be94f-4073-46ba-88ef-465599598fde" providerId="ADAL" clId="{1ACD003D-8B4F-4E45-A51C-5BD176EA623D}" dt="2023-03-15T09:47:54.173" v="125" actId="26606"/>
          <ac:grpSpMkLst>
            <pc:docMk/>
            <pc:sldMk cId="2119705998" sldId="256"/>
            <ac:grpSpMk id="38" creationId="{9A421166-2996-41A7-B094-AE5316F347DD}"/>
          </ac:grpSpMkLst>
        </pc:grpChg>
        <pc:grpChg chg="add del">
          <ac:chgData name="BEN KHALFALLAH Hela ItimAsrScoVdf" userId="d55be94f-4073-46ba-88ef-465599598fde" providerId="ADAL" clId="{1ACD003D-8B4F-4E45-A51C-5BD176EA623D}" dt="2023-03-15T09:49:32.093" v="136" actId="26606"/>
          <ac:grpSpMkLst>
            <pc:docMk/>
            <pc:sldMk cId="2119705998" sldId="256"/>
            <ac:grpSpMk id="42" creationId="{D87A5CD2-E3CD-4870-957C-173AD2C8735C}"/>
          </ac:grpSpMkLst>
        </pc:grpChg>
        <pc:grpChg chg="add del">
          <ac:chgData name="BEN KHALFALLAH Hela ItimAsrScoVdf" userId="d55be94f-4073-46ba-88ef-465599598fde" providerId="ADAL" clId="{1ACD003D-8B4F-4E45-A51C-5BD176EA623D}" dt="2023-03-15T09:48:08.636" v="128"/>
          <ac:grpSpMkLst>
            <pc:docMk/>
            <pc:sldMk cId="2119705998" sldId="256"/>
            <ac:grpSpMk id="46" creationId="{D87A5CD2-E3CD-4870-957C-173AD2C8735C}"/>
          </ac:grpSpMkLst>
        </pc:grpChg>
        <pc:grpChg chg="add del">
          <ac:chgData name="BEN KHALFALLAH Hela ItimAsrScoVdf" userId="d55be94f-4073-46ba-88ef-465599598fde" providerId="ADAL" clId="{1ACD003D-8B4F-4E45-A51C-5BD176EA623D}" dt="2023-03-15T09:49:27.567" v="133" actId="26606"/>
          <ac:grpSpMkLst>
            <pc:docMk/>
            <pc:sldMk cId="2119705998" sldId="256"/>
            <ac:grpSpMk id="58" creationId="{9A421166-2996-41A7-B094-AE5316F347DD}"/>
          </ac:grpSpMkLst>
        </pc:grpChg>
        <pc:grpChg chg="add del">
          <ac:chgData name="BEN KHALFALLAH Hela ItimAsrScoVdf" userId="d55be94f-4073-46ba-88ef-465599598fde" providerId="ADAL" clId="{1ACD003D-8B4F-4E45-A51C-5BD176EA623D}" dt="2023-03-15T09:50:23.659" v="141" actId="26606"/>
          <ac:grpSpMkLst>
            <pc:docMk/>
            <pc:sldMk cId="2119705998" sldId="256"/>
            <ac:grpSpMk id="60" creationId="{D87A5CD2-E3CD-4870-957C-173AD2C8735C}"/>
          </ac:grpSpMkLst>
        </pc:grpChg>
        <pc:grpChg chg="add del">
          <ac:chgData name="BEN KHALFALLAH Hela ItimAsrScoVdf" userId="d55be94f-4073-46ba-88ef-465599598fde" providerId="ADAL" clId="{1ACD003D-8B4F-4E45-A51C-5BD176EA623D}" dt="2023-03-15T09:49:32.081" v="135" actId="26606"/>
          <ac:grpSpMkLst>
            <pc:docMk/>
            <pc:sldMk cId="2119705998" sldId="256"/>
            <ac:grpSpMk id="64" creationId="{AA9EB0BC-A85E-4C26-B355-5DFCEF6CCB49}"/>
          </ac:grpSpMkLst>
        </pc:grpChg>
        <pc:grpChg chg="add del">
          <ac:chgData name="BEN KHALFALLAH Hela ItimAsrScoVdf" userId="d55be94f-4073-46ba-88ef-465599598fde" providerId="ADAL" clId="{1ACD003D-8B4F-4E45-A51C-5BD176EA623D}" dt="2023-03-15T09:50:23.651" v="140" actId="26606"/>
          <ac:grpSpMkLst>
            <pc:docMk/>
            <pc:sldMk cId="2119705998" sldId="256"/>
            <ac:grpSpMk id="82" creationId="{D87A5CD2-E3CD-4870-957C-173AD2C8735C}"/>
          </ac:grpSpMkLst>
        </pc:grpChg>
        <pc:grpChg chg="add del">
          <ac:chgData name="BEN KHALFALLAH Hela ItimAsrScoVdf" userId="d55be94f-4073-46ba-88ef-465599598fde" providerId="ADAL" clId="{1ACD003D-8B4F-4E45-A51C-5BD176EA623D}" dt="2023-03-15T09:52:16.815" v="149"/>
          <ac:grpSpMkLst>
            <pc:docMk/>
            <pc:sldMk cId="2119705998" sldId="256"/>
            <ac:grpSpMk id="89" creationId="{9A421166-2996-41A7-B094-AE5316F347DD}"/>
          </ac:grpSpMkLst>
        </pc:grpChg>
        <pc:grpChg chg="add del">
          <ac:chgData name="BEN KHALFALLAH Hela ItimAsrScoVdf" userId="d55be94f-4073-46ba-88ef-465599598fde" providerId="ADAL" clId="{1ACD003D-8B4F-4E45-A51C-5BD176EA623D}" dt="2023-03-15T09:52:42.261" v="160" actId="26606"/>
          <ac:grpSpMkLst>
            <pc:docMk/>
            <pc:sldMk cId="2119705998" sldId="256"/>
            <ac:grpSpMk id="141" creationId="{39084D60-65A6-45F8-8C17-3529E43F1C39}"/>
          </ac:grpSpMkLst>
        </pc:grpChg>
        <pc:grpChg chg="add del">
          <ac:chgData name="BEN KHALFALLAH Hela ItimAsrScoVdf" userId="d55be94f-4073-46ba-88ef-465599598fde" providerId="ADAL" clId="{1ACD003D-8B4F-4E45-A51C-5BD176EA623D}" dt="2023-03-15T09:52:28.020" v="156" actId="26606"/>
          <ac:grpSpMkLst>
            <pc:docMk/>
            <pc:sldMk cId="2119705998" sldId="256"/>
            <ac:grpSpMk id="145" creationId="{BF07F359-8CA3-4854-91E7-EE6004020511}"/>
          </ac:grpSpMkLst>
        </pc:grpChg>
        <pc:grpChg chg="add del">
          <ac:chgData name="BEN KHALFALLAH Hela ItimAsrScoVdf" userId="d55be94f-4073-46ba-88ef-465599598fde" providerId="ADAL" clId="{1ACD003D-8B4F-4E45-A51C-5BD176EA623D}" dt="2023-03-15T10:08:56.068" v="268" actId="26606"/>
          <ac:grpSpMkLst>
            <pc:docMk/>
            <pc:sldMk cId="2119705998" sldId="256"/>
            <ac:grpSpMk id="164" creationId="{CC547666-6BC2-4126-AF64-5A7DE9FE88A4}"/>
          </ac:grpSpMkLst>
        </pc:grpChg>
        <pc:grpChg chg="add del">
          <ac:chgData name="BEN KHALFALLAH Hela ItimAsrScoVdf" userId="d55be94f-4073-46ba-88ef-465599598fde" providerId="ADAL" clId="{1ACD003D-8B4F-4E45-A51C-5BD176EA623D}" dt="2023-03-15T10:09:06.187" v="272" actId="26606"/>
          <ac:grpSpMkLst>
            <pc:docMk/>
            <pc:sldMk cId="2119705998" sldId="256"/>
            <ac:grpSpMk id="188" creationId="{CC547666-6BC2-4126-AF64-5A7DE9FE88A4}"/>
          </ac:grpSpMkLst>
        </pc:grpChg>
        <pc:grpChg chg="add del">
          <ac:chgData name="BEN KHALFALLAH Hela ItimAsrScoVdf" userId="d55be94f-4073-46ba-88ef-465599598fde" providerId="ADAL" clId="{1ACD003D-8B4F-4E45-A51C-5BD176EA623D}" dt="2023-03-15T10:37:45.839" v="435" actId="26606"/>
          <ac:grpSpMkLst>
            <pc:docMk/>
            <pc:sldMk cId="2119705998" sldId="256"/>
            <ac:grpSpMk id="1202" creationId="{CC547666-6BC2-4126-AF64-5A7DE9FE88A4}"/>
          </ac:grpSpMkLst>
        </pc:grpChg>
        <pc:grpChg chg="add del">
          <ac:chgData name="BEN KHALFALLAH Hela ItimAsrScoVdf" userId="d55be94f-4073-46ba-88ef-465599598fde" providerId="ADAL" clId="{1ACD003D-8B4F-4E45-A51C-5BD176EA623D}" dt="2023-03-15T10:44:44.482" v="489" actId="26606"/>
          <ac:grpSpMkLst>
            <pc:docMk/>
            <pc:sldMk cId="2119705998" sldId="256"/>
            <ac:grpSpMk id="1254" creationId="{CC547666-6BC2-4126-AF64-5A7DE9FE88A4}"/>
          </ac:grpSpMkLst>
        </pc:grpChg>
        <pc:picChg chg="add del mod">
          <ac:chgData name="BEN KHALFALLAH Hela ItimAsrScoVdf" userId="d55be94f-4073-46ba-88ef-465599598fde" providerId="ADAL" clId="{1ACD003D-8B4F-4E45-A51C-5BD176EA623D}" dt="2023-03-15T09:39:39.749" v="112" actId="478"/>
          <ac:picMkLst>
            <pc:docMk/>
            <pc:sldMk cId="2119705998" sldId="256"/>
            <ac:picMk id="16" creationId="{0EEB4281-AB8B-469C-84A7-75CD3F95A9D9}"/>
          </ac:picMkLst>
        </pc:picChg>
        <pc:picChg chg="add del mod ord">
          <ac:chgData name="BEN KHALFALLAH Hela ItimAsrScoVdf" userId="d55be94f-4073-46ba-88ef-465599598fde" providerId="ADAL" clId="{1ACD003D-8B4F-4E45-A51C-5BD176EA623D}" dt="2023-03-15T09:40:10.377" v="118" actId="478"/>
          <ac:picMkLst>
            <pc:docMk/>
            <pc:sldMk cId="2119705998" sldId="256"/>
            <ac:picMk id="17" creationId="{3389C64B-8815-4FA9-A8A9-6CCE76FDE269}"/>
          </ac:picMkLst>
        </pc:picChg>
        <pc:picChg chg="add del mod ord">
          <ac:chgData name="BEN KHALFALLAH Hela ItimAsrScoVdf" userId="d55be94f-4073-46ba-88ef-465599598fde" providerId="ADAL" clId="{1ACD003D-8B4F-4E45-A51C-5BD176EA623D}" dt="2023-03-15T09:48:22.888" v="130" actId="478"/>
          <ac:picMkLst>
            <pc:docMk/>
            <pc:sldMk cId="2119705998" sldId="256"/>
            <ac:picMk id="18" creationId="{DA1E0C75-37BF-48BE-8176-2A0E3C60F0DC}"/>
          </ac:picMkLst>
        </pc:picChg>
        <pc:picChg chg="add del mod ord">
          <ac:chgData name="BEN KHALFALLAH Hela ItimAsrScoVdf" userId="d55be94f-4073-46ba-88ef-465599598fde" providerId="ADAL" clId="{1ACD003D-8B4F-4E45-A51C-5BD176EA623D}" dt="2023-03-15T09:50:13.977" v="137" actId="478"/>
          <ac:picMkLst>
            <pc:docMk/>
            <pc:sldMk cId="2119705998" sldId="256"/>
            <ac:picMk id="19" creationId="{51A8D0E8-99CF-4695-B020-1FA91C60BC87}"/>
          </ac:picMkLst>
        </pc:picChg>
        <pc:picChg chg="add del mod ord">
          <ac:chgData name="BEN KHALFALLAH Hela ItimAsrScoVdf" userId="d55be94f-4073-46ba-88ef-465599598fde" providerId="ADAL" clId="{1ACD003D-8B4F-4E45-A51C-5BD176EA623D}" dt="2023-03-15T10:34:05.443" v="390" actId="478"/>
          <ac:picMkLst>
            <pc:docMk/>
            <pc:sldMk cId="2119705998" sldId="256"/>
            <ac:picMk id="50" creationId="{A738531B-ACD9-43AE-BCEF-FF76D82A1C9B}"/>
          </ac:picMkLst>
        </pc:picChg>
        <pc:picChg chg="add del mod ord">
          <ac:chgData name="BEN KHALFALLAH Hela ItimAsrScoVdf" userId="d55be94f-4073-46ba-88ef-465599598fde" providerId="ADAL" clId="{1ACD003D-8B4F-4E45-A51C-5BD176EA623D}" dt="2023-03-15T10:10:46.467" v="281" actId="478"/>
          <ac:picMkLst>
            <pc:docMk/>
            <pc:sldMk cId="2119705998" sldId="256"/>
            <ac:picMk id="51" creationId="{154559DF-773E-43ED-BA34-2F364EF8EDE0}"/>
          </ac:picMkLst>
        </pc:picChg>
        <pc:picChg chg="add del">
          <ac:chgData name="BEN KHALFALLAH Hela ItimAsrScoVdf" userId="d55be94f-4073-46ba-88ef-465599598fde" providerId="ADAL" clId="{1ACD003D-8B4F-4E45-A51C-5BD176EA623D}" dt="2023-03-15T09:52:42.261" v="160" actId="26606"/>
          <ac:picMkLst>
            <pc:docMk/>
            <pc:sldMk cId="2119705998" sldId="256"/>
            <ac:picMk id="52" creationId="{545F67A4-7428-47F3-AE14-8CA43D976E11}"/>
          </ac:picMkLst>
        </pc:picChg>
        <pc:picChg chg="add del">
          <ac:chgData name="BEN KHALFALLAH Hela ItimAsrScoVdf" userId="d55be94f-4073-46ba-88ef-465599598fde" providerId="ADAL" clId="{1ACD003D-8B4F-4E45-A51C-5BD176EA623D}" dt="2023-03-15T09:52:22.141" v="152" actId="26606"/>
          <ac:picMkLst>
            <pc:docMk/>
            <pc:sldMk cId="2119705998" sldId="256"/>
            <ac:picMk id="55" creationId="{F7057E50-1D91-4453-BBA0-DD604B5CDAE4}"/>
          </ac:picMkLst>
        </pc:picChg>
        <pc:picChg chg="add del">
          <ac:chgData name="BEN KHALFALLAH Hela ItimAsrScoVdf" userId="d55be94f-4073-46ba-88ef-465599598fde" providerId="ADAL" clId="{1ACD003D-8B4F-4E45-A51C-5BD176EA623D}" dt="2023-03-15T09:52:24.237" v="154" actId="26606"/>
          <ac:picMkLst>
            <pc:docMk/>
            <pc:sldMk cId="2119705998" sldId="256"/>
            <ac:picMk id="57" creationId="{98BF0107-3463-486E-B9EE-5A5727B4F7FB}"/>
          </ac:picMkLst>
        </pc:picChg>
        <pc:picChg chg="add del">
          <ac:chgData name="BEN KHALFALLAH Hela ItimAsrScoVdf" userId="d55be94f-4073-46ba-88ef-465599598fde" providerId="ADAL" clId="{1ACD003D-8B4F-4E45-A51C-5BD176EA623D}" dt="2023-03-15T09:52:28.020" v="156" actId="26606"/>
          <ac:picMkLst>
            <pc:docMk/>
            <pc:sldMk cId="2119705998" sldId="256"/>
            <ac:picMk id="143" creationId="{811383CE-CE86-4E1C-B289-798EB9E6E0E5}"/>
          </ac:picMkLst>
        </pc:picChg>
        <pc:picChg chg="add del">
          <ac:chgData name="BEN KHALFALLAH Hela ItimAsrScoVdf" userId="d55be94f-4073-46ba-88ef-465599598fde" providerId="ADAL" clId="{1ACD003D-8B4F-4E45-A51C-5BD176EA623D}" dt="2023-03-15T09:52:45.396" v="162" actId="26606"/>
          <ac:picMkLst>
            <pc:docMk/>
            <pc:sldMk cId="2119705998" sldId="256"/>
            <ac:picMk id="165" creationId="{F28C5E77-0080-4457-B42A-3E5420A7C8DC}"/>
          </ac:picMkLst>
        </pc:picChg>
        <pc:picChg chg="add del">
          <ac:chgData name="BEN KHALFALLAH Hela ItimAsrScoVdf" userId="d55be94f-4073-46ba-88ef-465599598fde" providerId="ADAL" clId="{1ACD003D-8B4F-4E45-A51C-5BD176EA623D}" dt="2023-03-15T09:52:47.676" v="164" actId="26606"/>
          <ac:picMkLst>
            <pc:docMk/>
            <pc:sldMk cId="2119705998" sldId="256"/>
            <ac:picMk id="168" creationId="{98BF0107-3463-486E-B9EE-5A5727B4F7FB}"/>
          </ac:picMkLst>
        </pc:picChg>
        <pc:picChg chg="add del">
          <ac:chgData name="BEN KHALFALLAH Hela ItimAsrScoVdf" userId="d55be94f-4073-46ba-88ef-465599598fde" providerId="ADAL" clId="{1ACD003D-8B4F-4E45-A51C-5BD176EA623D}" dt="2023-03-15T09:52:49.706" v="166" actId="26606"/>
          <ac:picMkLst>
            <pc:docMk/>
            <pc:sldMk cId="2119705998" sldId="256"/>
            <ac:picMk id="171" creationId="{1A4C720E-710D-44F8-A8D7-2BAA61E1814B}"/>
          </ac:picMkLst>
        </pc:picChg>
        <pc:picChg chg="add del">
          <ac:chgData name="BEN KHALFALLAH Hela ItimAsrScoVdf" userId="d55be94f-4073-46ba-88ef-465599598fde" providerId="ADAL" clId="{1ACD003D-8B4F-4E45-A51C-5BD176EA623D}" dt="2023-03-15T09:53:06.444" v="169"/>
          <ac:picMkLst>
            <pc:docMk/>
            <pc:sldMk cId="2119705998" sldId="256"/>
            <ac:picMk id="174" creationId="{F719563D-93CB-4148-9B1C-AB39FA117B48}"/>
          </ac:picMkLst>
        </pc:picChg>
        <pc:picChg chg="add del mod">
          <ac:chgData name="BEN KHALFALLAH Hela ItimAsrScoVdf" userId="d55be94f-4073-46ba-88ef-465599598fde" providerId="ADAL" clId="{1ACD003D-8B4F-4E45-A51C-5BD176EA623D}" dt="2023-03-15T10:35:03.978" v="403" actId="478"/>
          <ac:picMkLst>
            <pc:docMk/>
            <pc:sldMk cId="2119705998" sldId="256"/>
            <ac:picMk id="1024" creationId="{141760C2-0F93-4851-A2E9-ECF7DDE529F4}"/>
          </ac:picMkLst>
        </pc:picChg>
        <pc:picChg chg="add del mod">
          <ac:chgData name="BEN KHALFALLAH Hela ItimAsrScoVdf" userId="d55be94f-4073-46ba-88ef-465599598fde" providerId="ADAL" clId="{1ACD003D-8B4F-4E45-A51C-5BD176EA623D}" dt="2023-03-15T10:36:07.271" v="415" actId="478"/>
          <ac:picMkLst>
            <pc:docMk/>
            <pc:sldMk cId="2119705998" sldId="256"/>
            <ac:picMk id="1025" creationId="{3817AC2D-9441-46E9-91A8-4FDC59B89B8E}"/>
          </ac:picMkLst>
        </pc:picChg>
        <pc:picChg chg="add del mod ord">
          <ac:chgData name="BEN KHALFALLAH Hela ItimAsrScoVdf" userId="d55be94f-4073-46ba-88ef-465599598fde" providerId="ADAL" clId="{1ACD003D-8B4F-4E45-A51C-5BD176EA623D}" dt="2023-03-15T09:38:00.636" v="98" actId="478"/>
          <ac:picMkLst>
            <pc:docMk/>
            <pc:sldMk cId="2119705998" sldId="256"/>
            <ac:picMk id="1026" creationId="{59B3338A-B998-4525-81EF-F8B4915E870F}"/>
          </ac:picMkLst>
        </pc:picChg>
        <pc:picChg chg="add del mod ord">
          <ac:chgData name="BEN KHALFALLAH Hela ItimAsrScoVdf" userId="d55be94f-4073-46ba-88ef-465599598fde" providerId="ADAL" clId="{1ACD003D-8B4F-4E45-A51C-5BD176EA623D}" dt="2023-03-15T09:38:45.379" v="108" actId="478"/>
          <ac:picMkLst>
            <pc:docMk/>
            <pc:sldMk cId="2119705998" sldId="256"/>
            <ac:picMk id="1028" creationId="{AE1FD64A-538A-45A7-9E10-882AD6B7FC00}"/>
          </ac:picMkLst>
        </pc:picChg>
        <pc:picChg chg="add del mod ord">
          <ac:chgData name="BEN KHALFALLAH Hela ItimAsrScoVdf" userId="d55be94f-4073-46ba-88ef-465599598fde" providerId="ADAL" clId="{1ACD003D-8B4F-4E45-A51C-5BD176EA623D}" dt="2023-03-15T10:45:45.392" v="493" actId="478"/>
          <ac:picMkLst>
            <pc:docMk/>
            <pc:sldMk cId="2119705998" sldId="256"/>
            <ac:picMk id="1064" creationId="{8781FF04-A70B-4FC4-8D4C-AC038FDF9963}"/>
          </ac:picMkLst>
        </pc:picChg>
        <pc:picChg chg="add del mod ord">
          <ac:chgData name="BEN KHALFALLAH Hela ItimAsrScoVdf" userId="d55be94f-4073-46ba-88ef-465599598fde" providerId="ADAL" clId="{1ACD003D-8B4F-4E45-A51C-5BD176EA623D}" dt="2023-03-15T10:46:00.363" v="502" actId="478"/>
          <ac:picMkLst>
            <pc:docMk/>
            <pc:sldMk cId="2119705998" sldId="256"/>
            <ac:picMk id="1072" creationId="{FB715F86-A7D3-4703-AA92-CD4D1A7D7175}"/>
          </ac:picMkLst>
        </pc:picChg>
        <pc:picChg chg="add del mod">
          <ac:chgData name="BEN KHALFALLAH Hela ItimAsrScoVdf" userId="d55be94f-4073-46ba-88ef-465599598fde" providerId="ADAL" clId="{1ACD003D-8B4F-4E45-A51C-5BD176EA623D}" dt="2023-03-15T10:52:09.826" v="507" actId="478"/>
          <ac:picMkLst>
            <pc:docMk/>
            <pc:sldMk cId="2119705998" sldId="256"/>
            <ac:picMk id="1098" creationId="{50C9616E-7491-4059-9CDA-0C0BC140C15F}"/>
          </ac:picMkLst>
        </pc:picChg>
        <pc:picChg chg="add del mod">
          <ac:chgData name="BEN KHALFALLAH Hela ItimAsrScoVdf" userId="d55be94f-4073-46ba-88ef-465599598fde" providerId="ADAL" clId="{1ACD003D-8B4F-4E45-A51C-5BD176EA623D}" dt="2023-03-15T10:54:01.400" v="518" actId="478"/>
          <ac:picMkLst>
            <pc:docMk/>
            <pc:sldMk cId="2119705998" sldId="256"/>
            <ac:picMk id="1100" creationId="{ACB4B820-34CF-4CAD-85E0-F54F431DADE3}"/>
          </ac:picMkLst>
        </pc:picChg>
        <pc:picChg chg="add mod">
          <ac:chgData name="BEN KHALFALLAH Hela ItimAsrScoVdf" userId="d55be94f-4073-46ba-88ef-465599598fde" providerId="ADAL" clId="{1ACD003D-8B4F-4E45-A51C-5BD176EA623D}" dt="2023-03-15T10:54:05.235" v="520" actId="26606"/>
          <ac:picMkLst>
            <pc:docMk/>
            <pc:sldMk cId="2119705998" sldId="256"/>
            <ac:picMk id="1102" creationId="{7813BBE6-4F74-41F3-AAD1-563DA7528C7A}"/>
          </ac:picMkLst>
        </pc:picChg>
        <pc:picChg chg="add del mod ord">
          <ac:chgData name="BEN KHALFALLAH Hela ItimAsrScoVdf" userId="d55be94f-4073-46ba-88ef-465599598fde" providerId="ADAL" clId="{1ACD003D-8B4F-4E45-A51C-5BD176EA623D}" dt="2023-03-15T10:38:06.835" v="437" actId="478"/>
          <ac:picMkLst>
            <pc:docMk/>
            <pc:sldMk cId="2119705998" sldId="256"/>
            <ac:picMk id="1121" creationId="{DDD07399-4B2B-4A9B-A940-39C97C207A82}"/>
          </ac:picMkLst>
        </pc:picChg>
        <pc:picChg chg="add del mod ord">
          <ac:chgData name="BEN KHALFALLAH Hela ItimAsrScoVdf" userId="d55be94f-4073-46ba-88ef-465599598fde" providerId="ADAL" clId="{1ACD003D-8B4F-4E45-A51C-5BD176EA623D}" dt="2023-03-15T10:39:41.064" v="460" actId="478"/>
          <ac:picMkLst>
            <pc:docMk/>
            <pc:sldMk cId="2119705998" sldId="256"/>
            <ac:picMk id="1123" creationId="{2CEEE779-925A-4408-A508-9E8C5EE40800}"/>
          </ac:picMkLst>
        </pc:picChg>
        <pc:picChg chg="add del mod">
          <ac:chgData name="BEN KHALFALLAH Hela ItimAsrScoVdf" userId="d55be94f-4073-46ba-88ef-465599598fde" providerId="ADAL" clId="{1ACD003D-8B4F-4E45-A51C-5BD176EA623D}" dt="2023-03-15T10:43:03.383" v="482" actId="478"/>
          <ac:picMkLst>
            <pc:docMk/>
            <pc:sldMk cId="2119705998" sldId="256"/>
            <ac:picMk id="1127" creationId="{21461F1E-54F0-4655-BA1F-75D058497AB7}"/>
          </ac:picMkLst>
        </pc:picChg>
        <pc:cxnChg chg="add del">
          <ac:chgData name="BEN KHALFALLAH Hela ItimAsrScoVdf" userId="d55be94f-4073-46ba-88ef-465599598fde" providerId="ADAL" clId="{1ACD003D-8B4F-4E45-A51C-5BD176EA623D}" dt="2023-03-15T07:56:45.825" v="60" actId="26606"/>
          <ac:cxnSpMkLst>
            <pc:docMk/>
            <pc:sldMk cId="2119705998" sldId="256"/>
            <ac:cxnSpMk id="7" creationId="{789E20C7-BB50-4317-93C7-90C8ED80B275}"/>
          </ac:cxnSpMkLst>
        </pc:cxnChg>
        <pc:cxnChg chg="add del">
          <ac:chgData name="BEN KHALFALLAH Hela ItimAsrScoVdf" userId="d55be94f-4073-46ba-88ef-465599598fde" providerId="ADAL" clId="{1ACD003D-8B4F-4E45-A51C-5BD176EA623D}" dt="2023-03-15T07:56:00.585" v="58"/>
          <ac:cxnSpMkLst>
            <pc:docMk/>
            <pc:sldMk cId="2119705998" sldId="256"/>
            <ac:cxnSpMk id="12" creationId="{51B042EF-3024-4C57-B282-1B30607FB7C7}"/>
          </ac:cxnSpMkLst>
        </pc:cxnChg>
        <pc:cxnChg chg="add del">
          <ac:chgData name="BEN KHALFALLAH Hela ItimAsrScoVdf" userId="d55be94f-4073-46ba-88ef-465599598fde" providerId="ADAL" clId="{1ACD003D-8B4F-4E45-A51C-5BD176EA623D}" dt="2023-03-15T09:37:09.414" v="90" actId="26606"/>
          <ac:cxnSpMkLst>
            <pc:docMk/>
            <pc:sldMk cId="2119705998" sldId="256"/>
            <ac:cxnSpMk id="15" creationId="{E81F53E2-F556-42FA-8D24-113839EE19F8}"/>
          </ac:cxnSpMkLst>
        </pc:cxnChg>
        <pc:cxnChg chg="add del">
          <ac:chgData name="BEN KHALFALLAH Hela ItimAsrScoVdf" userId="d55be94f-4073-46ba-88ef-465599598fde" providerId="ADAL" clId="{1ACD003D-8B4F-4E45-A51C-5BD176EA623D}" dt="2023-03-15T09:45:26.864" v="120" actId="26606"/>
          <ac:cxnSpMkLst>
            <pc:docMk/>
            <pc:sldMk cId="2119705998" sldId="256"/>
            <ac:cxnSpMk id="24" creationId="{E81F53E2-F556-42FA-8D24-113839EE19F8}"/>
          </ac:cxnSpMkLst>
        </pc:cxnChg>
        <pc:cxnChg chg="add del">
          <ac:chgData name="BEN KHALFALLAH Hela ItimAsrScoVdf" userId="d55be94f-4073-46ba-88ef-465599598fde" providerId="ADAL" clId="{1ACD003D-8B4F-4E45-A51C-5BD176EA623D}" dt="2023-03-15T09:53:28.415" v="172" actId="26606"/>
          <ac:cxnSpMkLst>
            <pc:docMk/>
            <pc:sldMk cId="2119705998" sldId="256"/>
            <ac:cxnSpMk id="65" creationId="{3D78D154-D736-4782-853A-1EC344B8E8B6}"/>
          </ac:cxnSpMkLst>
        </pc:cxnChg>
        <pc:cxnChg chg="add del">
          <ac:chgData name="BEN KHALFALLAH Hela ItimAsrScoVdf" userId="d55be94f-4073-46ba-88ef-465599598fde" providerId="ADAL" clId="{1ACD003D-8B4F-4E45-A51C-5BD176EA623D}" dt="2023-03-15T09:53:28.415" v="172" actId="26606"/>
          <ac:cxnSpMkLst>
            <pc:docMk/>
            <pc:sldMk cId="2119705998" sldId="256"/>
            <ac:cxnSpMk id="74" creationId="{BD4DE04D-ED96-4A1A-AA20-E4BBEECBFCFF}"/>
          </ac:cxnSpMkLst>
        </pc:cxnChg>
        <pc:cxnChg chg="add del">
          <ac:chgData name="BEN KHALFALLAH Hela ItimAsrScoVdf" userId="d55be94f-4073-46ba-88ef-465599598fde" providerId="ADAL" clId="{1ACD003D-8B4F-4E45-A51C-5BD176EA623D}" dt="2023-03-15T09:53:28.415" v="172" actId="26606"/>
          <ac:cxnSpMkLst>
            <pc:docMk/>
            <pc:sldMk cId="2119705998" sldId="256"/>
            <ac:cxnSpMk id="75" creationId="{F6D8CE3E-8596-4FB7-A9A6-0B18C146B9F6}"/>
          </ac:cxnSpMkLst>
        </pc:cxnChg>
        <pc:cxnChg chg="add del">
          <ac:chgData name="BEN KHALFALLAH Hela ItimAsrScoVdf" userId="d55be94f-4073-46ba-88ef-465599598fde" providerId="ADAL" clId="{1ACD003D-8B4F-4E45-A51C-5BD176EA623D}" dt="2023-03-15T09:53:42.833" v="175"/>
          <ac:cxnSpMkLst>
            <pc:docMk/>
            <pc:sldMk cId="2119705998" sldId="256"/>
            <ac:cxnSpMk id="91" creationId="{D31977CF-C50B-4A56-B3CE-AFC0558E80BC}"/>
          </ac:cxnSpMkLst>
        </pc:cxnChg>
        <pc:cxnChg chg="add del">
          <ac:chgData name="BEN KHALFALLAH Hela ItimAsrScoVdf" userId="d55be94f-4073-46ba-88ef-465599598fde" providerId="ADAL" clId="{1ACD003D-8B4F-4E45-A51C-5BD176EA623D}" dt="2023-03-15T09:53:42.833" v="175"/>
          <ac:cxnSpMkLst>
            <pc:docMk/>
            <pc:sldMk cId="2119705998" sldId="256"/>
            <ac:cxnSpMk id="92" creationId="{759FEA35-CBAA-4788-991C-9BEDD81476FC}"/>
          </ac:cxnSpMkLst>
        </pc:cxnChg>
        <pc:cxnChg chg="add del">
          <ac:chgData name="BEN KHALFALLAH Hela ItimAsrScoVdf" userId="d55be94f-4073-46ba-88ef-465599598fde" providerId="ADAL" clId="{1ACD003D-8B4F-4E45-A51C-5BD176EA623D}" dt="2023-03-15T09:53:42.833" v="175"/>
          <ac:cxnSpMkLst>
            <pc:docMk/>
            <pc:sldMk cId="2119705998" sldId="256"/>
            <ac:cxnSpMk id="93" creationId="{1FCA0F60-3A11-4E78-AB69-4A2A20ABDD58}"/>
          </ac:cxnSpMkLst>
        </pc:cxnChg>
        <pc:cxnChg chg="add del">
          <ac:chgData name="BEN KHALFALLAH Hela ItimAsrScoVdf" userId="d55be94f-4073-46ba-88ef-465599598fde" providerId="ADAL" clId="{1ACD003D-8B4F-4E45-A51C-5BD176EA623D}" dt="2023-03-15T09:54:14.067" v="178" actId="26606"/>
          <ac:cxnSpMkLst>
            <pc:docMk/>
            <pc:sldMk cId="2119705998" sldId="256"/>
            <ac:cxnSpMk id="100" creationId="{18C10447-0754-466B-A932-C8DE772B3B72}"/>
          </ac:cxnSpMkLst>
        </pc:cxnChg>
        <pc:cxnChg chg="add del">
          <ac:chgData name="BEN KHALFALLAH Hela ItimAsrScoVdf" userId="d55be94f-4073-46ba-88ef-465599598fde" providerId="ADAL" clId="{1ACD003D-8B4F-4E45-A51C-5BD176EA623D}" dt="2023-03-15T09:54:14.067" v="178" actId="26606"/>
          <ac:cxnSpMkLst>
            <pc:docMk/>
            <pc:sldMk cId="2119705998" sldId="256"/>
            <ac:cxnSpMk id="101" creationId="{B5CD974D-BA97-43C6-9D15-03D341934159}"/>
          </ac:cxnSpMkLst>
        </pc:cxnChg>
        <pc:cxnChg chg="add del">
          <ac:chgData name="BEN KHALFALLAH Hela ItimAsrScoVdf" userId="d55be94f-4073-46ba-88ef-465599598fde" providerId="ADAL" clId="{1ACD003D-8B4F-4E45-A51C-5BD176EA623D}" dt="2023-03-15T09:54:14.067" v="178" actId="26606"/>
          <ac:cxnSpMkLst>
            <pc:docMk/>
            <pc:sldMk cId="2119705998" sldId="256"/>
            <ac:cxnSpMk id="102" creationId="{55DD568F-766A-4D4C-A287-EAF316CF288D}"/>
          </ac:cxnSpMkLst>
        </pc:cxnChg>
        <pc:cxnChg chg="add del">
          <ac:chgData name="BEN KHALFALLAH Hela ItimAsrScoVdf" userId="d55be94f-4073-46ba-88ef-465599598fde" providerId="ADAL" clId="{1ACD003D-8B4F-4E45-A51C-5BD176EA623D}" dt="2023-03-15T09:55:32.152" v="182" actId="26606"/>
          <ac:cxnSpMkLst>
            <pc:docMk/>
            <pc:sldMk cId="2119705998" sldId="256"/>
            <ac:cxnSpMk id="117" creationId="{18C10447-0754-466B-A932-C8DE772B3B72}"/>
          </ac:cxnSpMkLst>
        </pc:cxnChg>
        <pc:cxnChg chg="add del">
          <ac:chgData name="BEN KHALFALLAH Hela ItimAsrScoVdf" userId="d55be94f-4073-46ba-88ef-465599598fde" providerId="ADAL" clId="{1ACD003D-8B4F-4E45-A51C-5BD176EA623D}" dt="2023-03-15T09:55:32.152" v="182" actId="26606"/>
          <ac:cxnSpMkLst>
            <pc:docMk/>
            <pc:sldMk cId="2119705998" sldId="256"/>
            <ac:cxnSpMk id="119" creationId="{B5CD974D-BA97-43C6-9D15-03D341934159}"/>
          </ac:cxnSpMkLst>
        </pc:cxnChg>
        <pc:cxnChg chg="add del">
          <ac:chgData name="BEN KHALFALLAH Hela ItimAsrScoVdf" userId="d55be94f-4073-46ba-88ef-465599598fde" providerId="ADAL" clId="{1ACD003D-8B4F-4E45-A51C-5BD176EA623D}" dt="2023-03-15T09:55:32.152" v="182" actId="26606"/>
          <ac:cxnSpMkLst>
            <pc:docMk/>
            <pc:sldMk cId="2119705998" sldId="256"/>
            <ac:cxnSpMk id="121" creationId="{55DD568F-766A-4D4C-A287-EAF316CF288D}"/>
          </ac:cxnSpMkLst>
        </pc:cxnChg>
        <pc:cxnChg chg="add del">
          <ac:chgData name="BEN KHALFALLAH Hela ItimAsrScoVdf" userId="d55be94f-4073-46ba-88ef-465599598fde" providerId="ADAL" clId="{1ACD003D-8B4F-4E45-A51C-5BD176EA623D}" dt="2023-03-15T10:10:49.217" v="282" actId="26606"/>
          <ac:cxnSpMkLst>
            <pc:docMk/>
            <pc:sldMk cId="2119705998" sldId="256"/>
            <ac:cxnSpMk id="123" creationId="{55DD568F-766A-4D4C-A287-EAF316CF288D}"/>
          </ac:cxnSpMkLst>
        </pc:cxnChg>
        <pc:cxnChg chg="add del">
          <ac:chgData name="BEN KHALFALLAH Hela ItimAsrScoVdf" userId="d55be94f-4073-46ba-88ef-465599598fde" providerId="ADAL" clId="{1ACD003D-8B4F-4E45-A51C-5BD176EA623D}" dt="2023-03-15T10:10:49.217" v="282" actId="26606"/>
          <ac:cxnSpMkLst>
            <pc:docMk/>
            <pc:sldMk cId="2119705998" sldId="256"/>
            <ac:cxnSpMk id="136" creationId="{18C10447-0754-466B-A932-C8DE772B3B72}"/>
          </ac:cxnSpMkLst>
        </pc:cxnChg>
        <pc:cxnChg chg="add del">
          <ac:chgData name="BEN KHALFALLAH Hela ItimAsrScoVdf" userId="d55be94f-4073-46ba-88ef-465599598fde" providerId="ADAL" clId="{1ACD003D-8B4F-4E45-A51C-5BD176EA623D}" dt="2023-03-15T10:10:49.217" v="282" actId="26606"/>
          <ac:cxnSpMkLst>
            <pc:docMk/>
            <pc:sldMk cId="2119705998" sldId="256"/>
            <ac:cxnSpMk id="138" creationId="{B5CD974D-BA97-43C6-9D15-03D341934159}"/>
          </ac:cxnSpMkLst>
        </pc:cxnChg>
        <pc:cxnChg chg="add del">
          <ac:chgData name="BEN KHALFALLAH Hela ItimAsrScoVdf" userId="d55be94f-4073-46ba-88ef-465599598fde" providerId="ADAL" clId="{1ACD003D-8B4F-4E45-A51C-5BD176EA623D}" dt="2023-03-15T10:08:50.249" v="266" actId="26606"/>
          <ac:cxnSpMkLst>
            <pc:docMk/>
            <pc:sldMk cId="2119705998" sldId="256"/>
            <ac:cxnSpMk id="153" creationId="{18C10447-0754-466B-A932-C8DE772B3B72}"/>
          </ac:cxnSpMkLst>
        </pc:cxnChg>
        <pc:cxnChg chg="add del">
          <ac:chgData name="BEN KHALFALLAH Hela ItimAsrScoVdf" userId="d55be94f-4073-46ba-88ef-465599598fde" providerId="ADAL" clId="{1ACD003D-8B4F-4E45-A51C-5BD176EA623D}" dt="2023-03-15T10:08:50.249" v="266" actId="26606"/>
          <ac:cxnSpMkLst>
            <pc:docMk/>
            <pc:sldMk cId="2119705998" sldId="256"/>
            <ac:cxnSpMk id="155" creationId="{B5CD974D-BA97-43C6-9D15-03D341934159}"/>
          </ac:cxnSpMkLst>
        </pc:cxnChg>
        <pc:cxnChg chg="add del">
          <ac:chgData name="BEN KHALFALLAH Hela ItimAsrScoVdf" userId="d55be94f-4073-46ba-88ef-465599598fde" providerId="ADAL" clId="{1ACD003D-8B4F-4E45-A51C-5BD176EA623D}" dt="2023-03-15T10:08:50.249" v="266" actId="26606"/>
          <ac:cxnSpMkLst>
            <pc:docMk/>
            <pc:sldMk cId="2119705998" sldId="256"/>
            <ac:cxnSpMk id="157" creationId="{55DD568F-766A-4D4C-A287-EAF316CF288D}"/>
          </ac:cxnSpMkLst>
        </pc:cxnChg>
        <pc:cxnChg chg="add del">
          <ac:chgData name="BEN KHALFALLAH Hela ItimAsrScoVdf" userId="d55be94f-4073-46ba-88ef-465599598fde" providerId="ADAL" clId="{1ACD003D-8B4F-4E45-A51C-5BD176EA623D}" dt="2023-03-15T10:34:28.843" v="400" actId="26606"/>
          <ac:cxnSpMkLst>
            <pc:docMk/>
            <pc:sldMk cId="2119705998" sldId="256"/>
            <ac:cxnSpMk id="167" creationId="{18C10447-0754-466B-A932-C8DE772B3B72}"/>
          </ac:cxnSpMkLst>
        </pc:cxnChg>
        <pc:cxnChg chg="add del">
          <ac:chgData name="BEN KHALFALLAH Hela ItimAsrScoVdf" userId="d55be94f-4073-46ba-88ef-465599598fde" providerId="ADAL" clId="{1ACD003D-8B4F-4E45-A51C-5BD176EA623D}" dt="2023-03-15T10:09:02.426" v="270" actId="26606"/>
          <ac:cxnSpMkLst>
            <pc:docMk/>
            <pc:sldMk cId="2119705998" sldId="256"/>
            <ac:cxnSpMk id="179" creationId="{18C10447-0754-466B-A932-C8DE772B3B72}"/>
          </ac:cxnSpMkLst>
        </pc:cxnChg>
        <pc:cxnChg chg="add del">
          <ac:chgData name="BEN KHALFALLAH Hela ItimAsrScoVdf" userId="d55be94f-4073-46ba-88ef-465599598fde" providerId="ADAL" clId="{1ACD003D-8B4F-4E45-A51C-5BD176EA623D}" dt="2023-03-15T10:09:02.426" v="270" actId="26606"/>
          <ac:cxnSpMkLst>
            <pc:docMk/>
            <pc:sldMk cId="2119705998" sldId="256"/>
            <ac:cxnSpMk id="180" creationId="{B5CD974D-BA97-43C6-9D15-03D341934159}"/>
          </ac:cxnSpMkLst>
        </pc:cxnChg>
        <pc:cxnChg chg="add del">
          <ac:chgData name="BEN KHALFALLAH Hela ItimAsrScoVdf" userId="d55be94f-4073-46ba-88ef-465599598fde" providerId="ADAL" clId="{1ACD003D-8B4F-4E45-A51C-5BD176EA623D}" dt="2023-03-15T10:09:02.426" v="270" actId="26606"/>
          <ac:cxnSpMkLst>
            <pc:docMk/>
            <pc:sldMk cId="2119705998" sldId="256"/>
            <ac:cxnSpMk id="181" creationId="{55DD568F-766A-4D4C-A287-EAF316CF288D}"/>
          </ac:cxnSpMkLst>
        </pc:cxnChg>
        <pc:cxnChg chg="add del">
          <ac:chgData name="BEN KHALFALLAH Hela ItimAsrScoVdf" userId="d55be94f-4073-46ba-88ef-465599598fde" providerId="ADAL" clId="{1ACD003D-8B4F-4E45-A51C-5BD176EA623D}" dt="2023-03-15T10:34:28.843" v="400" actId="26606"/>
          <ac:cxnSpMkLst>
            <pc:docMk/>
            <pc:sldMk cId="2119705998" sldId="256"/>
            <ac:cxnSpMk id="182" creationId="{B5CD974D-BA97-43C6-9D15-03D341934159}"/>
          </ac:cxnSpMkLst>
        </pc:cxnChg>
        <pc:cxnChg chg="add del">
          <ac:chgData name="BEN KHALFALLAH Hela ItimAsrScoVdf" userId="d55be94f-4073-46ba-88ef-465599598fde" providerId="ADAL" clId="{1ACD003D-8B4F-4E45-A51C-5BD176EA623D}" dt="2023-03-15T10:34:28.843" v="400" actId="26606"/>
          <ac:cxnSpMkLst>
            <pc:docMk/>
            <pc:sldMk cId="2119705998" sldId="256"/>
            <ac:cxnSpMk id="189" creationId="{55DD568F-766A-4D4C-A287-EAF316CF288D}"/>
          </ac:cxnSpMkLst>
        </pc:cxnChg>
        <pc:cxnChg chg="add del">
          <ac:chgData name="BEN KHALFALLAH Hela ItimAsrScoVdf" userId="d55be94f-4073-46ba-88ef-465599598fde" providerId="ADAL" clId="{1ACD003D-8B4F-4E45-A51C-5BD176EA623D}" dt="2023-03-15T10:09:26.434" v="276" actId="26606"/>
          <ac:cxnSpMkLst>
            <pc:docMk/>
            <pc:sldMk cId="2119705998" sldId="256"/>
            <ac:cxnSpMk id="199" creationId="{74BCD4EF-359C-4DBA-8F51-26CAD86217DF}"/>
          </ac:cxnSpMkLst>
        </pc:cxnChg>
        <pc:cxnChg chg="add del">
          <ac:chgData name="BEN KHALFALLAH Hela ItimAsrScoVdf" userId="d55be94f-4073-46ba-88ef-465599598fde" providerId="ADAL" clId="{1ACD003D-8B4F-4E45-A51C-5BD176EA623D}" dt="2023-03-15T10:09:26.434" v="276" actId="26606"/>
          <ac:cxnSpMkLst>
            <pc:docMk/>
            <pc:sldMk cId="2119705998" sldId="256"/>
            <ac:cxnSpMk id="200" creationId="{64F3E446-B729-4131-A041-716EECD2D76C}"/>
          </ac:cxnSpMkLst>
        </pc:cxnChg>
        <pc:cxnChg chg="add del">
          <ac:chgData name="BEN KHALFALLAH Hela ItimAsrScoVdf" userId="d55be94f-4073-46ba-88ef-465599598fde" providerId="ADAL" clId="{1ACD003D-8B4F-4E45-A51C-5BD176EA623D}" dt="2023-03-15T10:09:26.434" v="276" actId="26606"/>
          <ac:cxnSpMkLst>
            <pc:docMk/>
            <pc:sldMk cId="2119705998" sldId="256"/>
            <ac:cxnSpMk id="201" creationId="{9B6363A2-905D-4042-94A1-2007FA0E0859}"/>
          </ac:cxnSpMkLst>
        </pc:cxnChg>
        <pc:cxnChg chg="add del">
          <ac:chgData name="BEN KHALFALLAH Hela ItimAsrScoVdf" userId="d55be94f-4073-46ba-88ef-465599598fde" providerId="ADAL" clId="{1ACD003D-8B4F-4E45-A51C-5BD176EA623D}" dt="2023-03-15T10:10:42.499" v="278" actId="26606"/>
          <ac:cxnSpMkLst>
            <pc:docMk/>
            <pc:sldMk cId="2119705998" sldId="256"/>
            <ac:cxnSpMk id="208" creationId="{18C10447-0754-466B-A932-C8DE772B3B72}"/>
          </ac:cxnSpMkLst>
        </pc:cxnChg>
        <pc:cxnChg chg="add del">
          <ac:chgData name="BEN KHALFALLAH Hela ItimAsrScoVdf" userId="d55be94f-4073-46ba-88ef-465599598fde" providerId="ADAL" clId="{1ACD003D-8B4F-4E45-A51C-5BD176EA623D}" dt="2023-03-15T10:10:42.499" v="278" actId="26606"/>
          <ac:cxnSpMkLst>
            <pc:docMk/>
            <pc:sldMk cId="2119705998" sldId="256"/>
            <ac:cxnSpMk id="209" creationId="{B5CD974D-BA97-43C6-9D15-03D341934159}"/>
          </ac:cxnSpMkLst>
        </pc:cxnChg>
        <pc:cxnChg chg="add del">
          <ac:chgData name="BEN KHALFALLAH Hela ItimAsrScoVdf" userId="d55be94f-4073-46ba-88ef-465599598fde" providerId="ADAL" clId="{1ACD003D-8B4F-4E45-A51C-5BD176EA623D}" dt="2023-03-15T10:10:42.499" v="278" actId="26606"/>
          <ac:cxnSpMkLst>
            <pc:docMk/>
            <pc:sldMk cId="2119705998" sldId="256"/>
            <ac:cxnSpMk id="210" creationId="{55DD568F-766A-4D4C-A287-EAF316CF288D}"/>
          </ac:cxnSpMkLst>
        </pc:cxnChg>
        <pc:cxnChg chg="add del">
          <ac:chgData name="BEN KHALFALLAH Hela ItimAsrScoVdf" userId="d55be94f-4073-46ba-88ef-465599598fde" providerId="ADAL" clId="{1ACD003D-8B4F-4E45-A51C-5BD176EA623D}" dt="2023-03-15T10:34:19.414" v="393" actId="26606"/>
          <ac:cxnSpMkLst>
            <pc:docMk/>
            <pc:sldMk cId="2119705998" sldId="256"/>
            <ac:cxnSpMk id="1043" creationId="{55DD568F-766A-4D4C-A287-EAF316CF288D}"/>
          </ac:cxnSpMkLst>
        </pc:cxnChg>
        <pc:cxnChg chg="add del">
          <ac:chgData name="BEN KHALFALLAH Hela ItimAsrScoVdf" userId="d55be94f-4073-46ba-88ef-465599598fde" providerId="ADAL" clId="{1ACD003D-8B4F-4E45-A51C-5BD176EA623D}" dt="2023-03-15T10:34:19.414" v="393" actId="26606"/>
          <ac:cxnSpMkLst>
            <pc:docMk/>
            <pc:sldMk cId="2119705998" sldId="256"/>
            <ac:cxnSpMk id="1053" creationId="{18C10447-0754-466B-A932-C8DE772B3B72}"/>
          </ac:cxnSpMkLst>
        </pc:cxnChg>
        <pc:cxnChg chg="add del">
          <ac:chgData name="BEN KHALFALLAH Hela ItimAsrScoVdf" userId="d55be94f-4073-46ba-88ef-465599598fde" providerId="ADAL" clId="{1ACD003D-8B4F-4E45-A51C-5BD176EA623D}" dt="2023-03-15T10:34:19.414" v="393" actId="26606"/>
          <ac:cxnSpMkLst>
            <pc:docMk/>
            <pc:sldMk cId="2119705998" sldId="256"/>
            <ac:cxnSpMk id="1054" creationId="{B5CD974D-BA97-43C6-9D15-03D341934159}"/>
          </ac:cxnSpMkLst>
        </pc:cxnChg>
        <pc:cxnChg chg="add del">
          <ac:chgData name="BEN KHALFALLAH Hela ItimAsrScoVdf" userId="d55be94f-4073-46ba-88ef-465599598fde" providerId="ADAL" clId="{1ACD003D-8B4F-4E45-A51C-5BD176EA623D}" dt="2023-03-15T10:34:22.292" v="395" actId="26606"/>
          <ac:cxnSpMkLst>
            <pc:docMk/>
            <pc:sldMk cId="2119705998" sldId="256"/>
            <ac:cxnSpMk id="1061" creationId="{B596F966-7CDC-4C84-B942-6B711420A693}"/>
          </ac:cxnSpMkLst>
        </pc:cxnChg>
        <pc:cxnChg chg="add del">
          <ac:chgData name="BEN KHALFALLAH Hela ItimAsrScoVdf" userId="d55be94f-4073-46ba-88ef-465599598fde" providerId="ADAL" clId="{1ACD003D-8B4F-4E45-A51C-5BD176EA623D}" dt="2023-03-15T10:34:22.292" v="395" actId="26606"/>
          <ac:cxnSpMkLst>
            <pc:docMk/>
            <pc:sldMk cId="2119705998" sldId="256"/>
            <ac:cxnSpMk id="1062" creationId="{3F2A616E-2732-4526-BDC8-1689F06C82D3}"/>
          </ac:cxnSpMkLst>
        </pc:cxnChg>
        <pc:cxnChg chg="add del">
          <ac:chgData name="BEN KHALFALLAH Hela ItimAsrScoVdf" userId="d55be94f-4073-46ba-88ef-465599598fde" providerId="ADAL" clId="{1ACD003D-8B4F-4E45-A51C-5BD176EA623D}" dt="2023-03-15T10:34:22.292" v="395" actId="26606"/>
          <ac:cxnSpMkLst>
            <pc:docMk/>
            <pc:sldMk cId="2119705998" sldId="256"/>
            <ac:cxnSpMk id="1063" creationId="{CFC767D2-4FE5-44CE-BA88-F9B89625970C}"/>
          </ac:cxnSpMkLst>
        </pc:cxnChg>
        <pc:cxnChg chg="add del">
          <ac:chgData name="BEN KHALFALLAH Hela ItimAsrScoVdf" userId="d55be94f-4073-46ba-88ef-465599598fde" providerId="ADAL" clId="{1ACD003D-8B4F-4E45-A51C-5BD176EA623D}" dt="2023-03-15T10:34:24.448" v="397" actId="26606"/>
          <ac:cxnSpMkLst>
            <pc:docMk/>
            <pc:sldMk cId="2119705998" sldId="256"/>
            <ac:cxnSpMk id="1069" creationId="{8B7156C4-96CE-4C55-BBBF-3F10C23116EE}"/>
          </ac:cxnSpMkLst>
        </pc:cxnChg>
        <pc:cxnChg chg="add del">
          <ac:chgData name="BEN KHALFALLAH Hela ItimAsrScoVdf" userId="d55be94f-4073-46ba-88ef-465599598fde" providerId="ADAL" clId="{1ACD003D-8B4F-4E45-A51C-5BD176EA623D}" dt="2023-03-15T10:34:24.448" v="397" actId="26606"/>
          <ac:cxnSpMkLst>
            <pc:docMk/>
            <pc:sldMk cId="2119705998" sldId="256"/>
            <ac:cxnSpMk id="1070" creationId="{88C3A3B4-2A59-4319-8007-200D721865F6}"/>
          </ac:cxnSpMkLst>
        </pc:cxnChg>
        <pc:cxnChg chg="add del">
          <ac:chgData name="BEN KHALFALLAH Hela ItimAsrScoVdf" userId="d55be94f-4073-46ba-88ef-465599598fde" providerId="ADAL" clId="{1ACD003D-8B4F-4E45-A51C-5BD176EA623D}" dt="2023-03-15T10:34:24.448" v="397" actId="26606"/>
          <ac:cxnSpMkLst>
            <pc:docMk/>
            <pc:sldMk cId="2119705998" sldId="256"/>
            <ac:cxnSpMk id="1071" creationId="{A9329761-0E22-487E-9CF4-FE08571F1738}"/>
          </ac:cxnSpMkLst>
        </pc:cxnChg>
        <pc:cxnChg chg="add del">
          <ac:chgData name="BEN KHALFALLAH Hela ItimAsrScoVdf" userId="d55be94f-4073-46ba-88ef-465599598fde" providerId="ADAL" clId="{1ACD003D-8B4F-4E45-A51C-5BD176EA623D}" dt="2023-03-15T10:34:28.832" v="399" actId="26606"/>
          <ac:cxnSpMkLst>
            <pc:docMk/>
            <pc:sldMk cId="2119705998" sldId="256"/>
            <ac:cxnSpMk id="1079" creationId="{B596F966-7CDC-4C84-B942-6B711420A693}"/>
          </ac:cxnSpMkLst>
        </pc:cxnChg>
        <pc:cxnChg chg="add del">
          <ac:chgData name="BEN KHALFALLAH Hela ItimAsrScoVdf" userId="d55be94f-4073-46ba-88ef-465599598fde" providerId="ADAL" clId="{1ACD003D-8B4F-4E45-A51C-5BD176EA623D}" dt="2023-03-15T10:34:28.832" v="399" actId="26606"/>
          <ac:cxnSpMkLst>
            <pc:docMk/>
            <pc:sldMk cId="2119705998" sldId="256"/>
            <ac:cxnSpMk id="1080" creationId="{3F2A616E-2732-4526-BDC8-1689F06C82D3}"/>
          </ac:cxnSpMkLst>
        </pc:cxnChg>
        <pc:cxnChg chg="add del">
          <ac:chgData name="BEN KHALFALLAH Hela ItimAsrScoVdf" userId="d55be94f-4073-46ba-88ef-465599598fde" providerId="ADAL" clId="{1ACD003D-8B4F-4E45-A51C-5BD176EA623D}" dt="2023-03-15T10:34:28.832" v="399" actId="26606"/>
          <ac:cxnSpMkLst>
            <pc:docMk/>
            <pc:sldMk cId="2119705998" sldId="256"/>
            <ac:cxnSpMk id="1081" creationId="{CFC767D2-4FE5-44CE-BA88-F9B89625970C}"/>
          </ac:cxnSpMkLst>
        </pc:cxnChg>
        <pc:cxnChg chg="add del">
          <ac:chgData name="BEN KHALFALLAH Hela ItimAsrScoVdf" userId="d55be94f-4073-46ba-88ef-465599598fde" providerId="ADAL" clId="{1ACD003D-8B4F-4E45-A51C-5BD176EA623D}" dt="2023-03-15T10:34:46.164" v="402" actId="26606"/>
          <ac:cxnSpMkLst>
            <pc:docMk/>
            <pc:sldMk cId="2119705998" sldId="256"/>
            <ac:cxnSpMk id="1088" creationId="{1E994651-3ED5-4618-8E35-0A39AFE3B7EF}"/>
          </ac:cxnSpMkLst>
        </pc:cxnChg>
        <pc:cxnChg chg="add del">
          <ac:chgData name="BEN KHALFALLAH Hela ItimAsrScoVdf" userId="d55be94f-4073-46ba-88ef-465599598fde" providerId="ADAL" clId="{1ACD003D-8B4F-4E45-A51C-5BD176EA623D}" dt="2023-03-15T10:34:46.164" v="402" actId="26606"/>
          <ac:cxnSpMkLst>
            <pc:docMk/>
            <pc:sldMk cId="2119705998" sldId="256"/>
            <ac:cxnSpMk id="1089" creationId="{1A887D96-D38A-4C8D-95F6-9BF74036BE6A}"/>
          </ac:cxnSpMkLst>
        </pc:cxnChg>
        <pc:cxnChg chg="add del">
          <ac:chgData name="BEN KHALFALLAH Hela ItimAsrScoVdf" userId="d55be94f-4073-46ba-88ef-465599598fde" providerId="ADAL" clId="{1ACD003D-8B4F-4E45-A51C-5BD176EA623D}" dt="2023-03-15T10:34:46.164" v="402" actId="26606"/>
          <ac:cxnSpMkLst>
            <pc:docMk/>
            <pc:sldMk cId="2119705998" sldId="256"/>
            <ac:cxnSpMk id="1090" creationId="{04B2257D-2DD5-4D83-AB7A-AD3F05A0A0FA}"/>
          </ac:cxnSpMkLst>
        </pc:cxnChg>
        <pc:cxnChg chg="add del">
          <ac:chgData name="BEN KHALFALLAH Hela ItimAsrScoVdf" userId="d55be94f-4073-46ba-88ef-465599598fde" providerId="ADAL" clId="{1ACD003D-8B4F-4E45-A51C-5BD176EA623D}" dt="2023-03-15T10:37:45.849" v="436" actId="26606"/>
          <ac:cxnSpMkLst>
            <pc:docMk/>
            <pc:sldMk cId="2119705998" sldId="256"/>
            <ac:cxnSpMk id="1092" creationId="{18C10447-0754-466B-A932-C8DE772B3B72}"/>
          </ac:cxnSpMkLst>
        </pc:cxnChg>
        <pc:cxnChg chg="add del">
          <ac:chgData name="BEN KHALFALLAH Hela ItimAsrScoVdf" userId="d55be94f-4073-46ba-88ef-465599598fde" providerId="ADAL" clId="{1ACD003D-8B4F-4E45-A51C-5BD176EA623D}" dt="2023-03-15T10:37:45.849" v="436" actId="26606"/>
          <ac:cxnSpMkLst>
            <pc:docMk/>
            <pc:sldMk cId="2119705998" sldId="256"/>
            <ac:cxnSpMk id="1093" creationId="{B5CD974D-BA97-43C6-9D15-03D341934159}"/>
          </ac:cxnSpMkLst>
        </pc:cxnChg>
        <pc:cxnChg chg="add del">
          <ac:chgData name="BEN KHALFALLAH Hela ItimAsrScoVdf" userId="d55be94f-4073-46ba-88ef-465599598fde" providerId="ADAL" clId="{1ACD003D-8B4F-4E45-A51C-5BD176EA623D}" dt="2023-03-15T10:37:45.849" v="436" actId="26606"/>
          <ac:cxnSpMkLst>
            <pc:docMk/>
            <pc:sldMk cId="2119705998" sldId="256"/>
            <ac:cxnSpMk id="1094" creationId="{55DD568F-766A-4D4C-A287-EAF316CF288D}"/>
          </ac:cxnSpMkLst>
        </pc:cxnChg>
        <pc:cxnChg chg="add del">
          <ac:chgData name="BEN KHALFALLAH Hela ItimAsrScoVdf" userId="d55be94f-4073-46ba-88ef-465599598fde" providerId="ADAL" clId="{1ACD003D-8B4F-4E45-A51C-5BD176EA623D}" dt="2023-03-15T10:35:11.200" v="405" actId="26606"/>
          <ac:cxnSpMkLst>
            <pc:docMk/>
            <pc:sldMk cId="2119705998" sldId="256"/>
            <ac:cxnSpMk id="1105" creationId="{1E994651-3ED5-4618-8E35-0A39AFE3B7EF}"/>
          </ac:cxnSpMkLst>
        </pc:cxnChg>
        <pc:cxnChg chg="add del">
          <ac:chgData name="BEN KHALFALLAH Hela ItimAsrScoVdf" userId="d55be94f-4073-46ba-88ef-465599598fde" providerId="ADAL" clId="{1ACD003D-8B4F-4E45-A51C-5BD176EA623D}" dt="2023-03-15T10:35:11.200" v="405" actId="26606"/>
          <ac:cxnSpMkLst>
            <pc:docMk/>
            <pc:sldMk cId="2119705998" sldId="256"/>
            <ac:cxnSpMk id="1107" creationId="{1A887D96-D38A-4C8D-95F6-9BF74036BE6A}"/>
          </ac:cxnSpMkLst>
        </pc:cxnChg>
        <pc:cxnChg chg="add del">
          <ac:chgData name="BEN KHALFALLAH Hela ItimAsrScoVdf" userId="d55be94f-4073-46ba-88ef-465599598fde" providerId="ADAL" clId="{1ACD003D-8B4F-4E45-A51C-5BD176EA623D}" dt="2023-03-15T10:35:11.200" v="405" actId="26606"/>
          <ac:cxnSpMkLst>
            <pc:docMk/>
            <pc:sldMk cId="2119705998" sldId="256"/>
            <ac:cxnSpMk id="1109" creationId="{04B2257D-2DD5-4D83-AB7A-AD3F05A0A0FA}"/>
          </ac:cxnSpMkLst>
        </pc:cxnChg>
        <pc:cxnChg chg="add del">
          <ac:chgData name="BEN KHALFALLAH Hela ItimAsrScoVdf" userId="d55be94f-4073-46ba-88ef-465599598fde" providerId="ADAL" clId="{1ACD003D-8B4F-4E45-A51C-5BD176EA623D}" dt="2023-03-15T10:36:03.702" v="414" actId="26606"/>
          <ac:cxnSpMkLst>
            <pc:docMk/>
            <pc:sldMk cId="2119705998" sldId="256"/>
            <ac:cxnSpMk id="1124" creationId="{18C10447-0754-466B-A932-C8DE772B3B72}"/>
          </ac:cxnSpMkLst>
        </pc:cxnChg>
        <pc:cxnChg chg="add del">
          <ac:chgData name="BEN KHALFALLAH Hela ItimAsrScoVdf" userId="d55be94f-4073-46ba-88ef-465599598fde" providerId="ADAL" clId="{1ACD003D-8B4F-4E45-A51C-5BD176EA623D}" dt="2023-03-15T10:38:50.868" v="454" actId="26606"/>
          <ac:cxnSpMkLst>
            <pc:docMk/>
            <pc:sldMk cId="2119705998" sldId="256"/>
            <ac:cxnSpMk id="1125" creationId="{F3CC58E3-BDF9-495D-9327-85F68058BE32}"/>
          </ac:cxnSpMkLst>
        </pc:cxnChg>
        <pc:cxnChg chg="add del">
          <ac:chgData name="BEN KHALFALLAH Hela ItimAsrScoVdf" userId="d55be94f-4073-46ba-88ef-465599598fde" providerId="ADAL" clId="{1ACD003D-8B4F-4E45-A51C-5BD176EA623D}" dt="2023-03-15T10:36:03.702" v="414" actId="26606"/>
          <ac:cxnSpMkLst>
            <pc:docMk/>
            <pc:sldMk cId="2119705998" sldId="256"/>
            <ac:cxnSpMk id="1126" creationId="{B5CD974D-BA97-43C6-9D15-03D341934159}"/>
          </ac:cxnSpMkLst>
        </pc:cxnChg>
        <pc:cxnChg chg="add del">
          <ac:chgData name="BEN KHALFALLAH Hela ItimAsrScoVdf" userId="d55be94f-4073-46ba-88ef-465599598fde" providerId="ADAL" clId="{1ACD003D-8B4F-4E45-A51C-5BD176EA623D}" dt="2023-03-15T10:36:03.702" v="414" actId="26606"/>
          <ac:cxnSpMkLst>
            <pc:docMk/>
            <pc:sldMk cId="2119705998" sldId="256"/>
            <ac:cxnSpMk id="1128" creationId="{55DD568F-766A-4D4C-A287-EAF316CF288D}"/>
          </ac:cxnSpMkLst>
        </pc:cxnChg>
        <pc:cxnChg chg="add del">
          <ac:chgData name="BEN KHALFALLAH Hela ItimAsrScoVdf" userId="d55be94f-4073-46ba-88ef-465599598fde" providerId="ADAL" clId="{1ACD003D-8B4F-4E45-A51C-5BD176EA623D}" dt="2023-03-15T10:38:50.854" v="453" actId="26606"/>
          <ac:cxnSpMkLst>
            <pc:docMk/>
            <pc:sldMk cId="2119705998" sldId="256"/>
            <ac:cxnSpMk id="1140" creationId="{D28A9C89-B313-458F-9C85-515930A51A93}"/>
          </ac:cxnSpMkLst>
        </pc:cxnChg>
        <pc:cxnChg chg="add del">
          <ac:chgData name="BEN KHALFALLAH Hela ItimAsrScoVdf" userId="d55be94f-4073-46ba-88ef-465599598fde" providerId="ADAL" clId="{1ACD003D-8B4F-4E45-A51C-5BD176EA623D}" dt="2023-03-15T10:36:03.691" v="413" actId="26606"/>
          <ac:cxnSpMkLst>
            <pc:docMk/>
            <pc:sldMk cId="2119705998" sldId="256"/>
            <ac:cxnSpMk id="1143" creationId="{1E994651-3ED5-4618-8E35-0A39AFE3B7EF}"/>
          </ac:cxnSpMkLst>
        </pc:cxnChg>
        <pc:cxnChg chg="add del">
          <ac:chgData name="BEN KHALFALLAH Hela ItimAsrScoVdf" userId="d55be94f-4073-46ba-88ef-465599598fde" providerId="ADAL" clId="{1ACD003D-8B4F-4E45-A51C-5BD176EA623D}" dt="2023-03-15T10:36:03.691" v="413" actId="26606"/>
          <ac:cxnSpMkLst>
            <pc:docMk/>
            <pc:sldMk cId="2119705998" sldId="256"/>
            <ac:cxnSpMk id="1145" creationId="{1A887D96-D38A-4C8D-95F6-9BF74036BE6A}"/>
          </ac:cxnSpMkLst>
        </pc:cxnChg>
        <pc:cxnChg chg="add del">
          <ac:chgData name="BEN KHALFALLAH Hela ItimAsrScoVdf" userId="d55be94f-4073-46ba-88ef-465599598fde" providerId="ADAL" clId="{1ACD003D-8B4F-4E45-A51C-5BD176EA623D}" dt="2023-03-15T10:39:30.517" v="459" actId="26606"/>
          <ac:cxnSpMkLst>
            <pc:docMk/>
            <pc:sldMk cId="2119705998" sldId="256"/>
            <ac:cxnSpMk id="1146" creationId="{96D07482-83A3-4451-943C-B46961082957}"/>
          </ac:cxnSpMkLst>
        </pc:cxnChg>
        <pc:cxnChg chg="add del">
          <ac:chgData name="BEN KHALFALLAH Hela ItimAsrScoVdf" userId="d55be94f-4073-46ba-88ef-465599598fde" providerId="ADAL" clId="{1ACD003D-8B4F-4E45-A51C-5BD176EA623D}" dt="2023-03-15T10:36:03.691" v="413" actId="26606"/>
          <ac:cxnSpMkLst>
            <pc:docMk/>
            <pc:sldMk cId="2119705998" sldId="256"/>
            <ac:cxnSpMk id="1147" creationId="{04B2257D-2DD5-4D83-AB7A-AD3F05A0A0FA}"/>
          </ac:cxnSpMkLst>
        </pc:cxnChg>
        <pc:cxnChg chg="add del">
          <ac:chgData name="BEN KHALFALLAH Hela ItimAsrScoVdf" userId="d55be94f-4073-46ba-88ef-465599598fde" providerId="ADAL" clId="{1ACD003D-8B4F-4E45-A51C-5BD176EA623D}" dt="2023-03-15T10:36:49.208" v="422" actId="26606"/>
          <ac:cxnSpMkLst>
            <pc:docMk/>
            <pc:sldMk cId="2119705998" sldId="256"/>
            <ac:cxnSpMk id="1159" creationId="{9AF64B52-A459-4E0E-BDDB-A5FF1CC33DA9}"/>
          </ac:cxnSpMkLst>
        </pc:cxnChg>
        <pc:cxnChg chg="add del">
          <ac:chgData name="BEN KHALFALLAH Hela ItimAsrScoVdf" userId="d55be94f-4073-46ba-88ef-465599598fde" providerId="ADAL" clId="{1ACD003D-8B4F-4E45-A51C-5BD176EA623D}" dt="2023-03-15T10:36:49.208" v="422" actId="26606"/>
          <ac:cxnSpMkLst>
            <pc:docMk/>
            <pc:sldMk cId="2119705998" sldId="256"/>
            <ac:cxnSpMk id="1165" creationId="{A5B56009-ECC5-42BE-88A8-E354B262B11D}"/>
          </ac:cxnSpMkLst>
        </pc:cxnChg>
        <pc:cxnChg chg="add del">
          <ac:chgData name="BEN KHALFALLAH Hela ItimAsrScoVdf" userId="d55be94f-4073-46ba-88ef-465599598fde" providerId="ADAL" clId="{1ACD003D-8B4F-4E45-A51C-5BD176EA623D}" dt="2023-03-15T10:36:39.660" v="420" actId="26606"/>
          <ac:cxnSpMkLst>
            <pc:docMk/>
            <pc:sldMk cId="2119705998" sldId="256"/>
            <ac:cxnSpMk id="1166" creationId="{74BCD4EF-359C-4DBA-8F51-26CAD86217DF}"/>
          </ac:cxnSpMkLst>
        </pc:cxnChg>
        <pc:cxnChg chg="add del">
          <ac:chgData name="BEN KHALFALLAH Hela ItimAsrScoVdf" userId="d55be94f-4073-46ba-88ef-465599598fde" providerId="ADAL" clId="{1ACD003D-8B4F-4E45-A51C-5BD176EA623D}" dt="2023-03-15T10:36:49.208" v="422" actId="26606"/>
          <ac:cxnSpMkLst>
            <pc:docMk/>
            <pc:sldMk cId="2119705998" sldId="256"/>
            <ac:cxnSpMk id="1167" creationId="{FBBA07F4-3B55-4706-B446-16530BAA63FC}"/>
          </ac:cxnSpMkLst>
        </pc:cxnChg>
        <pc:cxnChg chg="add del">
          <ac:chgData name="BEN KHALFALLAH Hela ItimAsrScoVdf" userId="d55be94f-4073-46ba-88ef-465599598fde" providerId="ADAL" clId="{1ACD003D-8B4F-4E45-A51C-5BD176EA623D}" dt="2023-03-15T10:36:39.660" v="420" actId="26606"/>
          <ac:cxnSpMkLst>
            <pc:docMk/>
            <pc:sldMk cId="2119705998" sldId="256"/>
            <ac:cxnSpMk id="1168" creationId="{64F3E446-B729-4131-A041-716EECD2D76C}"/>
          </ac:cxnSpMkLst>
        </pc:cxnChg>
        <pc:cxnChg chg="add del">
          <ac:chgData name="BEN KHALFALLAH Hela ItimAsrScoVdf" userId="d55be94f-4073-46ba-88ef-465599598fde" providerId="ADAL" clId="{1ACD003D-8B4F-4E45-A51C-5BD176EA623D}" dt="2023-03-15T10:36:39.660" v="420" actId="26606"/>
          <ac:cxnSpMkLst>
            <pc:docMk/>
            <pc:sldMk cId="2119705998" sldId="256"/>
            <ac:cxnSpMk id="1170" creationId="{9B6363A2-905D-4042-94A1-2007FA0E0859}"/>
          </ac:cxnSpMkLst>
        </pc:cxnChg>
        <pc:cxnChg chg="add del">
          <ac:chgData name="BEN KHALFALLAH Hela ItimAsrScoVdf" userId="d55be94f-4073-46ba-88ef-465599598fde" providerId="ADAL" clId="{1ACD003D-8B4F-4E45-A51C-5BD176EA623D}" dt="2023-03-15T10:36:56.996" v="424" actId="26606"/>
          <ac:cxnSpMkLst>
            <pc:docMk/>
            <pc:sldMk cId="2119705998" sldId="256"/>
            <ac:cxnSpMk id="1173" creationId="{84EC26CA-EA9E-4D9A-9193-2C60D4256E58}"/>
          </ac:cxnSpMkLst>
        </pc:cxnChg>
        <pc:cxnChg chg="add del">
          <ac:chgData name="BEN KHALFALLAH Hela ItimAsrScoVdf" userId="d55be94f-4073-46ba-88ef-465599598fde" providerId="ADAL" clId="{1ACD003D-8B4F-4E45-A51C-5BD176EA623D}" dt="2023-03-15T10:36:56.996" v="424" actId="26606"/>
          <ac:cxnSpMkLst>
            <pc:docMk/>
            <pc:sldMk cId="2119705998" sldId="256"/>
            <ac:cxnSpMk id="1174" creationId="{CE5A2194-6534-4009-97E8-F5837C3B275F}"/>
          </ac:cxnSpMkLst>
        </pc:cxnChg>
        <pc:cxnChg chg="add del">
          <ac:chgData name="BEN KHALFALLAH Hela ItimAsrScoVdf" userId="d55be94f-4073-46ba-88ef-465599598fde" providerId="ADAL" clId="{1ACD003D-8B4F-4E45-A51C-5BD176EA623D}" dt="2023-03-15T10:36:56.996" v="424" actId="26606"/>
          <ac:cxnSpMkLst>
            <pc:docMk/>
            <pc:sldMk cId="2119705998" sldId="256"/>
            <ac:cxnSpMk id="1175" creationId="{DF211687-2D3B-4AB8-BB58-3B61A40B07F3}"/>
          </ac:cxnSpMkLst>
        </pc:cxnChg>
        <pc:cxnChg chg="add del">
          <ac:chgData name="BEN KHALFALLAH Hela ItimAsrScoVdf" userId="d55be94f-4073-46ba-88ef-465599598fde" providerId="ADAL" clId="{1ACD003D-8B4F-4E45-A51C-5BD176EA623D}" dt="2023-03-15T10:37:35.280" v="431" actId="26606"/>
          <ac:cxnSpMkLst>
            <pc:docMk/>
            <pc:sldMk cId="2119705998" sldId="256"/>
            <ac:cxnSpMk id="1183" creationId="{18C10447-0754-466B-A932-C8DE772B3B72}"/>
          </ac:cxnSpMkLst>
        </pc:cxnChg>
        <pc:cxnChg chg="add del">
          <ac:chgData name="BEN KHALFALLAH Hela ItimAsrScoVdf" userId="d55be94f-4073-46ba-88ef-465599598fde" providerId="ADAL" clId="{1ACD003D-8B4F-4E45-A51C-5BD176EA623D}" dt="2023-03-15T10:37:35.280" v="431" actId="26606"/>
          <ac:cxnSpMkLst>
            <pc:docMk/>
            <pc:sldMk cId="2119705998" sldId="256"/>
            <ac:cxnSpMk id="1184" creationId="{B5CD974D-BA97-43C6-9D15-03D341934159}"/>
          </ac:cxnSpMkLst>
        </pc:cxnChg>
        <pc:cxnChg chg="add del">
          <ac:chgData name="BEN KHALFALLAH Hela ItimAsrScoVdf" userId="d55be94f-4073-46ba-88ef-465599598fde" providerId="ADAL" clId="{1ACD003D-8B4F-4E45-A51C-5BD176EA623D}" dt="2023-03-15T10:37:35.280" v="431" actId="26606"/>
          <ac:cxnSpMkLst>
            <pc:docMk/>
            <pc:sldMk cId="2119705998" sldId="256"/>
            <ac:cxnSpMk id="1185" creationId="{55DD568F-766A-4D4C-A287-EAF316CF288D}"/>
          </ac:cxnSpMkLst>
        </pc:cxnChg>
        <pc:cxnChg chg="add del">
          <ac:chgData name="BEN KHALFALLAH Hela ItimAsrScoVdf" userId="d55be94f-4073-46ba-88ef-465599598fde" providerId="ADAL" clId="{1ACD003D-8B4F-4E45-A51C-5BD176EA623D}" dt="2023-03-15T10:39:30.510" v="458" actId="26606"/>
          <ac:cxnSpMkLst>
            <pc:docMk/>
            <pc:sldMk cId="2119705998" sldId="256"/>
            <ac:cxnSpMk id="1186" creationId="{96D07482-83A3-4451-943C-B46961082957}"/>
          </ac:cxnSpMkLst>
        </pc:cxnChg>
        <pc:cxnChg chg="add del">
          <ac:chgData name="BEN KHALFALLAH Hela ItimAsrScoVdf" userId="d55be94f-4073-46ba-88ef-465599598fde" providerId="ADAL" clId="{1ACD003D-8B4F-4E45-A51C-5BD176EA623D}" dt="2023-03-15T10:37:37.471" v="433" actId="26606"/>
          <ac:cxnSpMkLst>
            <pc:docMk/>
            <pc:sldMk cId="2119705998" sldId="256"/>
            <ac:cxnSpMk id="1193" creationId="{C2D90191-191A-48E1-A84E-A4FDC8C0F4EA}"/>
          </ac:cxnSpMkLst>
        </pc:cxnChg>
        <pc:cxnChg chg="add del">
          <ac:chgData name="BEN KHALFALLAH Hela ItimAsrScoVdf" userId="d55be94f-4073-46ba-88ef-465599598fde" providerId="ADAL" clId="{1ACD003D-8B4F-4E45-A51C-5BD176EA623D}" dt="2023-03-15T10:37:37.471" v="433" actId="26606"/>
          <ac:cxnSpMkLst>
            <pc:docMk/>
            <pc:sldMk cId="2119705998" sldId="256"/>
            <ac:cxnSpMk id="1194" creationId="{90BAFC41-7DFE-4461-8B0C-B3404E5C946A}"/>
          </ac:cxnSpMkLst>
        </pc:cxnChg>
        <pc:cxnChg chg="add del">
          <ac:chgData name="BEN KHALFALLAH Hela ItimAsrScoVdf" userId="d55be94f-4073-46ba-88ef-465599598fde" providerId="ADAL" clId="{1ACD003D-8B4F-4E45-A51C-5BD176EA623D}" dt="2023-03-15T10:37:37.471" v="433" actId="26606"/>
          <ac:cxnSpMkLst>
            <pc:docMk/>
            <pc:sldMk cId="2119705998" sldId="256"/>
            <ac:cxnSpMk id="1195" creationId="{7DDB9651-F09A-4FC0-9256-4D14CFFDB6FE}"/>
          </ac:cxnSpMkLst>
        </pc:cxnChg>
        <pc:cxnChg chg="add del">
          <ac:chgData name="BEN KHALFALLAH Hela ItimAsrScoVdf" userId="d55be94f-4073-46ba-88ef-465599598fde" providerId="ADAL" clId="{1ACD003D-8B4F-4E45-A51C-5BD176EA623D}" dt="2023-03-15T10:41:05.469" v="467"/>
          <ac:cxnSpMkLst>
            <pc:docMk/>
            <pc:sldMk cId="2119705998" sldId="256"/>
            <ac:cxnSpMk id="1206" creationId="{F05BCF04-4702-43D0-BE8F-DBF6C2F65131}"/>
          </ac:cxnSpMkLst>
        </pc:cxnChg>
        <pc:cxnChg chg="add del">
          <ac:chgData name="BEN KHALFALLAH Hela ItimAsrScoVdf" userId="d55be94f-4073-46ba-88ef-465599598fde" providerId="ADAL" clId="{1ACD003D-8B4F-4E45-A51C-5BD176EA623D}" dt="2023-03-15T10:38:14.476" v="444"/>
          <ac:cxnSpMkLst>
            <pc:docMk/>
            <pc:sldMk cId="2119705998" sldId="256"/>
            <ac:cxnSpMk id="1212" creationId="{18C10447-0754-466B-A932-C8DE772B3B72}"/>
          </ac:cxnSpMkLst>
        </pc:cxnChg>
        <pc:cxnChg chg="add del">
          <ac:chgData name="BEN KHALFALLAH Hela ItimAsrScoVdf" userId="d55be94f-4073-46ba-88ef-465599598fde" providerId="ADAL" clId="{1ACD003D-8B4F-4E45-A51C-5BD176EA623D}" dt="2023-03-15T10:38:14.476" v="444"/>
          <ac:cxnSpMkLst>
            <pc:docMk/>
            <pc:sldMk cId="2119705998" sldId="256"/>
            <ac:cxnSpMk id="1213" creationId="{B5CD974D-BA97-43C6-9D15-03D341934159}"/>
          </ac:cxnSpMkLst>
        </pc:cxnChg>
        <pc:cxnChg chg="add del">
          <ac:chgData name="BEN KHALFALLAH Hela ItimAsrScoVdf" userId="d55be94f-4073-46ba-88ef-465599598fde" providerId="ADAL" clId="{1ACD003D-8B4F-4E45-A51C-5BD176EA623D}" dt="2023-03-15T10:38:14.476" v="444"/>
          <ac:cxnSpMkLst>
            <pc:docMk/>
            <pc:sldMk cId="2119705998" sldId="256"/>
            <ac:cxnSpMk id="1214" creationId="{55DD568F-766A-4D4C-A287-EAF316CF288D}"/>
          </ac:cxnSpMkLst>
        </pc:cxnChg>
        <pc:cxnChg chg="add del">
          <ac:chgData name="BEN KHALFALLAH Hela ItimAsrScoVdf" userId="d55be94f-4073-46ba-88ef-465599598fde" providerId="ADAL" clId="{1ACD003D-8B4F-4E45-A51C-5BD176EA623D}" dt="2023-03-15T10:44:58.523" v="492" actId="26606"/>
          <ac:cxnSpMkLst>
            <pc:docMk/>
            <pc:sldMk cId="2119705998" sldId="256"/>
            <ac:cxnSpMk id="1219" creationId="{18C10447-0754-466B-A932-C8DE772B3B72}"/>
          </ac:cxnSpMkLst>
        </pc:cxnChg>
        <pc:cxnChg chg="add del">
          <ac:chgData name="BEN KHALFALLAH Hela ItimAsrScoVdf" userId="d55be94f-4073-46ba-88ef-465599598fde" providerId="ADAL" clId="{1ACD003D-8B4F-4E45-A51C-5BD176EA623D}" dt="2023-03-15T10:44:58.523" v="492" actId="26606"/>
          <ac:cxnSpMkLst>
            <pc:docMk/>
            <pc:sldMk cId="2119705998" sldId="256"/>
            <ac:cxnSpMk id="1220" creationId="{B5CD974D-BA97-43C6-9D15-03D341934159}"/>
          </ac:cxnSpMkLst>
        </pc:cxnChg>
        <pc:cxnChg chg="add del">
          <ac:chgData name="BEN KHALFALLAH Hela ItimAsrScoVdf" userId="d55be94f-4073-46ba-88ef-465599598fde" providerId="ADAL" clId="{1ACD003D-8B4F-4E45-A51C-5BD176EA623D}" dt="2023-03-15T10:44:58.523" v="492" actId="26606"/>
          <ac:cxnSpMkLst>
            <pc:docMk/>
            <pc:sldMk cId="2119705998" sldId="256"/>
            <ac:cxnSpMk id="1221" creationId="{55DD568F-766A-4D4C-A287-EAF316CF288D}"/>
          </ac:cxnSpMkLst>
        </pc:cxnChg>
        <pc:cxnChg chg="add del">
          <ac:chgData name="BEN KHALFALLAH Hela ItimAsrScoVdf" userId="d55be94f-4073-46ba-88ef-465599598fde" providerId="ADAL" clId="{1ACD003D-8B4F-4E45-A51C-5BD176EA623D}" dt="2023-03-15T10:44:31.902" v="485" actId="26606"/>
          <ac:cxnSpMkLst>
            <pc:docMk/>
            <pc:sldMk cId="2119705998" sldId="256"/>
            <ac:cxnSpMk id="1236" creationId="{18C10447-0754-466B-A932-C8DE772B3B72}"/>
          </ac:cxnSpMkLst>
        </pc:cxnChg>
        <pc:cxnChg chg="add del">
          <ac:chgData name="BEN KHALFALLAH Hela ItimAsrScoVdf" userId="d55be94f-4073-46ba-88ef-465599598fde" providerId="ADAL" clId="{1ACD003D-8B4F-4E45-A51C-5BD176EA623D}" dt="2023-03-15T10:44:31.902" v="485" actId="26606"/>
          <ac:cxnSpMkLst>
            <pc:docMk/>
            <pc:sldMk cId="2119705998" sldId="256"/>
            <ac:cxnSpMk id="1238" creationId="{B5CD974D-BA97-43C6-9D15-03D341934159}"/>
          </ac:cxnSpMkLst>
        </pc:cxnChg>
        <pc:cxnChg chg="add del">
          <ac:chgData name="BEN KHALFALLAH Hela ItimAsrScoVdf" userId="d55be94f-4073-46ba-88ef-465599598fde" providerId="ADAL" clId="{1ACD003D-8B4F-4E45-A51C-5BD176EA623D}" dt="2023-03-15T10:44:31.902" v="485" actId="26606"/>
          <ac:cxnSpMkLst>
            <pc:docMk/>
            <pc:sldMk cId="2119705998" sldId="256"/>
            <ac:cxnSpMk id="1240" creationId="{55DD568F-766A-4D4C-A287-EAF316CF288D}"/>
          </ac:cxnSpMkLst>
        </pc:cxnChg>
        <pc:cxnChg chg="add del">
          <ac:chgData name="BEN KHALFALLAH Hela ItimAsrScoVdf" userId="d55be94f-4073-46ba-88ef-465599598fde" providerId="ADAL" clId="{1ACD003D-8B4F-4E45-A51C-5BD176EA623D}" dt="2023-03-15T10:44:40.029" v="487" actId="26606"/>
          <ac:cxnSpMkLst>
            <pc:docMk/>
            <pc:sldMk cId="2119705998" sldId="256"/>
            <ac:cxnSpMk id="1245" creationId="{6C18E85E-59D8-44F2-8F92-39C6DC195A02}"/>
          </ac:cxnSpMkLst>
        </pc:cxnChg>
        <pc:cxnChg chg="add del">
          <ac:chgData name="BEN KHALFALLAH Hela ItimAsrScoVdf" userId="d55be94f-4073-46ba-88ef-465599598fde" providerId="ADAL" clId="{1ACD003D-8B4F-4E45-A51C-5BD176EA623D}" dt="2023-03-15T10:44:40.029" v="487" actId="26606"/>
          <ac:cxnSpMkLst>
            <pc:docMk/>
            <pc:sldMk cId="2119705998" sldId="256"/>
            <ac:cxnSpMk id="1246" creationId="{9D3137FD-1D6F-40A8-ABB8-23A7A8D0C926}"/>
          </ac:cxnSpMkLst>
        </pc:cxnChg>
        <pc:cxnChg chg="add del">
          <ac:chgData name="BEN KHALFALLAH Hela ItimAsrScoVdf" userId="d55be94f-4073-46ba-88ef-465599598fde" providerId="ADAL" clId="{1ACD003D-8B4F-4E45-A51C-5BD176EA623D}" dt="2023-03-15T10:44:40.029" v="487" actId="26606"/>
          <ac:cxnSpMkLst>
            <pc:docMk/>
            <pc:sldMk cId="2119705998" sldId="256"/>
            <ac:cxnSpMk id="1247" creationId="{23C0D3D1-8437-4036-B501-C9E6CA12EEA1}"/>
          </ac:cxnSpMkLst>
        </pc:cxnChg>
        <pc:cxnChg chg="add del">
          <ac:chgData name="BEN KHALFALLAH Hela ItimAsrScoVdf" userId="d55be94f-4073-46ba-88ef-465599598fde" providerId="ADAL" clId="{1ACD003D-8B4F-4E45-A51C-5BD176EA623D}" dt="2023-03-15T10:44:58.512" v="491" actId="26606"/>
          <ac:cxnSpMkLst>
            <pc:docMk/>
            <pc:sldMk cId="2119705998" sldId="256"/>
            <ac:cxnSpMk id="1261" creationId="{5780A809-8317-4F8A-B353-F4D620E9FC4C}"/>
          </ac:cxnSpMkLst>
        </pc:cxnChg>
        <pc:cxnChg chg="add del">
          <ac:chgData name="BEN KHALFALLAH Hela ItimAsrScoVdf" userId="d55be94f-4073-46ba-88ef-465599598fde" providerId="ADAL" clId="{1ACD003D-8B4F-4E45-A51C-5BD176EA623D}" dt="2023-03-15T10:44:58.512" v="491" actId="26606"/>
          <ac:cxnSpMkLst>
            <pc:docMk/>
            <pc:sldMk cId="2119705998" sldId="256"/>
            <ac:cxnSpMk id="1262" creationId="{FDC0101D-E418-40C8-ACC0-87EF461E0928}"/>
          </ac:cxnSpMkLst>
        </pc:cxnChg>
        <pc:cxnChg chg="add del">
          <ac:chgData name="BEN KHALFALLAH Hela ItimAsrScoVdf" userId="d55be94f-4073-46ba-88ef-465599598fde" providerId="ADAL" clId="{1ACD003D-8B4F-4E45-A51C-5BD176EA623D}" dt="2023-03-15T10:44:58.512" v="491" actId="26606"/>
          <ac:cxnSpMkLst>
            <pc:docMk/>
            <pc:sldMk cId="2119705998" sldId="256"/>
            <ac:cxnSpMk id="1263" creationId="{9CA778AE-CCF4-40F5-8336-DA2F7E657A9B}"/>
          </ac:cxnSpMkLst>
        </pc:cxnChg>
        <pc:cxnChg chg="add del">
          <ac:chgData name="BEN KHALFALLAH Hela ItimAsrScoVdf" userId="d55be94f-4073-46ba-88ef-465599598fde" providerId="ADAL" clId="{1ACD003D-8B4F-4E45-A51C-5BD176EA623D}" dt="2023-03-15T10:45:56.612" v="501" actId="26606"/>
          <ac:cxnSpMkLst>
            <pc:docMk/>
            <pc:sldMk cId="2119705998" sldId="256"/>
            <ac:cxnSpMk id="1270" creationId="{18C10447-0754-466B-A932-C8DE772B3B72}"/>
          </ac:cxnSpMkLst>
        </pc:cxnChg>
        <pc:cxnChg chg="add del">
          <ac:chgData name="BEN KHALFALLAH Hela ItimAsrScoVdf" userId="d55be94f-4073-46ba-88ef-465599598fde" providerId="ADAL" clId="{1ACD003D-8B4F-4E45-A51C-5BD176EA623D}" dt="2023-03-15T10:45:56.612" v="501" actId="26606"/>
          <ac:cxnSpMkLst>
            <pc:docMk/>
            <pc:sldMk cId="2119705998" sldId="256"/>
            <ac:cxnSpMk id="1271" creationId="{B5CD974D-BA97-43C6-9D15-03D341934159}"/>
          </ac:cxnSpMkLst>
        </pc:cxnChg>
        <pc:cxnChg chg="add del">
          <ac:chgData name="BEN KHALFALLAH Hela ItimAsrScoVdf" userId="d55be94f-4073-46ba-88ef-465599598fde" providerId="ADAL" clId="{1ACD003D-8B4F-4E45-A51C-5BD176EA623D}" dt="2023-03-15T10:45:56.612" v="501" actId="26606"/>
          <ac:cxnSpMkLst>
            <pc:docMk/>
            <pc:sldMk cId="2119705998" sldId="256"/>
            <ac:cxnSpMk id="1272" creationId="{55DD568F-766A-4D4C-A287-EAF316CF288D}"/>
          </ac:cxnSpMkLst>
        </pc:cxnChg>
        <pc:cxnChg chg="add del">
          <ac:chgData name="BEN KHALFALLAH Hela ItimAsrScoVdf" userId="d55be94f-4073-46ba-88ef-465599598fde" providerId="ADAL" clId="{1ACD003D-8B4F-4E45-A51C-5BD176EA623D}" dt="2023-03-15T10:45:51.839" v="496" actId="26606"/>
          <ac:cxnSpMkLst>
            <pc:docMk/>
            <pc:sldMk cId="2119705998" sldId="256"/>
            <ac:cxnSpMk id="1287" creationId="{18C10447-0754-466B-A932-C8DE772B3B72}"/>
          </ac:cxnSpMkLst>
        </pc:cxnChg>
        <pc:cxnChg chg="add del">
          <ac:chgData name="BEN KHALFALLAH Hela ItimAsrScoVdf" userId="d55be94f-4073-46ba-88ef-465599598fde" providerId="ADAL" clId="{1ACD003D-8B4F-4E45-A51C-5BD176EA623D}" dt="2023-03-15T10:45:51.839" v="496" actId="26606"/>
          <ac:cxnSpMkLst>
            <pc:docMk/>
            <pc:sldMk cId="2119705998" sldId="256"/>
            <ac:cxnSpMk id="1289" creationId="{B5CD974D-BA97-43C6-9D15-03D341934159}"/>
          </ac:cxnSpMkLst>
        </pc:cxnChg>
        <pc:cxnChg chg="add del">
          <ac:chgData name="BEN KHALFALLAH Hela ItimAsrScoVdf" userId="d55be94f-4073-46ba-88ef-465599598fde" providerId="ADAL" clId="{1ACD003D-8B4F-4E45-A51C-5BD176EA623D}" dt="2023-03-15T10:45:51.839" v="496" actId="26606"/>
          <ac:cxnSpMkLst>
            <pc:docMk/>
            <pc:sldMk cId="2119705998" sldId="256"/>
            <ac:cxnSpMk id="1291" creationId="{55DD568F-766A-4D4C-A287-EAF316CF288D}"/>
          </ac:cxnSpMkLst>
        </pc:cxnChg>
        <pc:cxnChg chg="add del">
          <ac:chgData name="BEN KHALFALLAH Hela ItimAsrScoVdf" userId="d55be94f-4073-46ba-88ef-465599598fde" providerId="ADAL" clId="{1ACD003D-8B4F-4E45-A51C-5BD176EA623D}" dt="2023-03-15T10:45:54.328" v="498" actId="26606"/>
          <ac:cxnSpMkLst>
            <pc:docMk/>
            <pc:sldMk cId="2119705998" sldId="256"/>
            <ac:cxnSpMk id="1298" creationId="{1E994651-3ED5-4618-8E35-0A39AFE3B7EF}"/>
          </ac:cxnSpMkLst>
        </pc:cxnChg>
        <pc:cxnChg chg="add del">
          <ac:chgData name="BEN KHALFALLAH Hela ItimAsrScoVdf" userId="d55be94f-4073-46ba-88ef-465599598fde" providerId="ADAL" clId="{1ACD003D-8B4F-4E45-A51C-5BD176EA623D}" dt="2023-03-15T10:45:54.328" v="498" actId="26606"/>
          <ac:cxnSpMkLst>
            <pc:docMk/>
            <pc:sldMk cId="2119705998" sldId="256"/>
            <ac:cxnSpMk id="1299" creationId="{1A887D96-D38A-4C8D-95F6-9BF74036BE6A}"/>
          </ac:cxnSpMkLst>
        </pc:cxnChg>
        <pc:cxnChg chg="add del">
          <ac:chgData name="BEN KHALFALLAH Hela ItimAsrScoVdf" userId="d55be94f-4073-46ba-88ef-465599598fde" providerId="ADAL" clId="{1ACD003D-8B4F-4E45-A51C-5BD176EA623D}" dt="2023-03-15T10:45:54.328" v="498" actId="26606"/>
          <ac:cxnSpMkLst>
            <pc:docMk/>
            <pc:sldMk cId="2119705998" sldId="256"/>
            <ac:cxnSpMk id="1300" creationId="{04B2257D-2DD5-4D83-AB7A-AD3F05A0A0FA}"/>
          </ac:cxnSpMkLst>
        </pc:cxnChg>
        <pc:cxnChg chg="add del">
          <ac:chgData name="BEN KHALFALLAH Hela ItimAsrScoVdf" userId="d55be94f-4073-46ba-88ef-465599598fde" providerId="ADAL" clId="{1ACD003D-8B4F-4E45-A51C-5BD176EA623D}" dt="2023-03-15T10:51:21.746" v="506" actId="26606"/>
          <ac:cxnSpMkLst>
            <pc:docMk/>
            <pc:sldMk cId="2119705998" sldId="256"/>
            <ac:cxnSpMk id="1310" creationId="{18C10447-0754-466B-A932-C8DE772B3B72}"/>
          </ac:cxnSpMkLst>
        </pc:cxnChg>
        <pc:cxnChg chg="add del">
          <ac:chgData name="BEN KHALFALLAH Hela ItimAsrScoVdf" userId="d55be94f-4073-46ba-88ef-465599598fde" providerId="ADAL" clId="{1ACD003D-8B4F-4E45-A51C-5BD176EA623D}" dt="2023-03-15T10:51:21.746" v="506" actId="26606"/>
          <ac:cxnSpMkLst>
            <pc:docMk/>
            <pc:sldMk cId="2119705998" sldId="256"/>
            <ac:cxnSpMk id="1311" creationId="{B5CD974D-BA97-43C6-9D15-03D341934159}"/>
          </ac:cxnSpMkLst>
        </pc:cxnChg>
        <pc:cxnChg chg="add del">
          <ac:chgData name="BEN KHALFALLAH Hela ItimAsrScoVdf" userId="d55be94f-4073-46ba-88ef-465599598fde" providerId="ADAL" clId="{1ACD003D-8B4F-4E45-A51C-5BD176EA623D}" dt="2023-03-15T10:51:21.746" v="506" actId="26606"/>
          <ac:cxnSpMkLst>
            <pc:docMk/>
            <pc:sldMk cId="2119705998" sldId="256"/>
            <ac:cxnSpMk id="1312" creationId="{55DD568F-766A-4D4C-A287-EAF316CF288D}"/>
          </ac:cxnSpMkLst>
        </pc:cxnChg>
        <pc:cxnChg chg="add del">
          <ac:chgData name="BEN KHALFALLAH Hela ItimAsrScoVdf" userId="d55be94f-4073-46ba-88ef-465599598fde" providerId="ADAL" clId="{1ACD003D-8B4F-4E45-A51C-5BD176EA623D}" dt="2023-03-15T10:52:27.693" v="517" actId="26606"/>
          <ac:cxnSpMkLst>
            <pc:docMk/>
            <pc:sldMk cId="2119705998" sldId="256"/>
            <ac:cxnSpMk id="1327" creationId="{18C10447-0754-466B-A932-C8DE772B3B72}"/>
          </ac:cxnSpMkLst>
        </pc:cxnChg>
        <pc:cxnChg chg="add del">
          <ac:chgData name="BEN KHALFALLAH Hela ItimAsrScoVdf" userId="d55be94f-4073-46ba-88ef-465599598fde" providerId="ADAL" clId="{1ACD003D-8B4F-4E45-A51C-5BD176EA623D}" dt="2023-03-15T10:52:27.693" v="517" actId="26606"/>
          <ac:cxnSpMkLst>
            <pc:docMk/>
            <pc:sldMk cId="2119705998" sldId="256"/>
            <ac:cxnSpMk id="1329" creationId="{B5CD974D-BA97-43C6-9D15-03D341934159}"/>
          </ac:cxnSpMkLst>
        </pc:cxnChg>
        <pc:cxnChg chg="add del">
          <ac:chgData name="BEN KHALFALLAH Hela ItimAsrScoVdf" userId="d55be94f-4073-46ba-88ef-465599598fde" providerId="ADAL" clId="{1ACD003D-8B4F-4E45-A51C-5BD176EA623D}" dt="2023-03-15T10:52:27.693" v="517" actId="26606"/>
          <ac:cxnSpMkLst>
            <pc:docMk/>
            <pc:sldMk cId="2119705998" sldId="256"/>
            <ac:cxnSpMk id="1331" creationId="{55DD568F-766A-4D4C-A287-EAF316CF288D}"/>
          </ac:cxnSpMkLst>
        </pc:cxnChg>
        <pc:cxnChg chg="add del">
          <ac:chgData name="BEN KHALFALLAH Hela ItimAsrScoVdf" userId="d55be94f-4073-46ba-88ef-465599598fde" providerId="ADAL" clId="{1ACD003D-8B4F-4E45-A51C-5BD176EA623D}" dt="2023-03-15T10:52:18.181" v="510" actId="26606"/>
          <ac:cxnSpMkLst>
            <pc:docMk/>
            <pc:sldMk cId="2119705998" sldId="256"/>
            <ac:cxnSpMk id="1346" creationId="{1E994651-3ED5-4618-8E35-0A39AFE3B7EF}"/>
          </ac:cxnSpMkLst>
        </pc:cxnChg>
        <pc:cxnChg chg="add del">
          <ac:chgData name="BEN KHALFALLAH Hela ItimAsrScoVdf" userId="d55be94f-4073-46ba-88ef-465599598fde" providerId="ADAL" clId="{1ACD003D-8B4F-4E45-A51C-5BD176EA623D}" dt="2023-03-15T10:52:18.181" v="510" actId="26606"/>
          <ac:cxnSpMkLst>
            <pc:docMk/>
            <pc:sldMk cId="2119705998" sldId="256"/>
            <ac:cxnSpMk id="1348" creationId="{1A887D96-D38A-4C8D-95F6-9BF74036BE6A}"/>
          </ac:cxnSpMkLst>
        </pc:cxnChg>
        <pc:cxnChg chg="add del">
          <ac:chgData name="BEN KHALFALLAH Hela ItimAsrScoVdf" userId="d55be94f-4073-46ba-88ef-465599598fde" providerId="ADAL" clId="{1ACD003D-8B4F-4E45-A51C-5BD176EA623D}" dt="2023-03-15T10:52:18.181" v="510" actId="26606"/>
          <ac:cxnSpMkLst>
            <pc:docMk/>
            <pc:sldMk cId="2119705998" sldId="256"/>
            <ac:cxnSpMk id="1350" creationId="{04B2257D-2DD5-4D83-AB7A-AD3F05A0A0FA}"/>
          </ac:cxnSpMkLst>
        </pc:cxnChg>
        <pc:cxnChg chg="add del">
          <ac:chgData name="BEN KHALFALLAH Hela ItimAsrScoVdf" userId="d55be94f-4073-46ba-88ef-465599598fde" providerId="ADAL" clId="{1ACD003D-8B4F-4E45-A51C-5BD176EA623D}" dt="2023-03-15T10:52:22.740" v="512" actId="26606"/>
          <ac:cxnSpMkLst>
            <pc:docMk/>
            <pc:sldMk cId="2119705998" sldId="256"/>
            <ac:cxnSpMk id="1357" creationId="{18C10447-0754-466B-A932-C8DE772B3B72}"/>
          </ac:cxnSpMkLst>
        </pc:cxnChg>
        <pc:cxnChg chg="add del">
          <ac:chgData name="BEN KHALFALLAH Hela ItimAsrScoVdf" userId="d55be94f-4073-46ba-88ef-465599598fde" providerId="ADAL" clId="{1ACD003D-8B4F-4E45-A51C-5BD176EA623D}" dt="2023-03-15T10:52:22.740" v="512" actId="26606"/>
          <ac:cxnSpMkLst>
            <pc:docMk/>
            <pc:sldMk cId="2119705998" sldId="256"/>
            <ac:cxnSpMk id="1358" creationId="{B5CD974D-BA97-43C6-9D15-03D341934159}"/>
          </ac:cxnSpMkLst>
        </pc:cxnChg>
        <pc:cxnChg chg="add del">
          <ac:chgData name="BEN KHALFALLAH Hela ItimAsrScoVdf" userId="d55be94f-4073-46ba-88ef-465599598fde" providerId="ADAL" clId="{1ACD003D-8B4F-4E45-A51C-5BD176EA623D}" dt="2023-03-15T10:52:22.740" v="512" actId="26606"/>
          <ac:cxnSpMkLst>
            <pc:docMk/>
            <pc:sldMk cId="2119705998" sldId="256"/>
            <ac:cxnSpMk id="1359" creationId="{55DD568F-766A-4D4C-A287-EAF316CF288D}"/>
          </ac:cxnSpMkLst>
        </pc:cxnChg>
        <pc:cxnChg chg="add del">
          <ac:chgData name="BEN KHALFALLAH Hela ItimAsrScoVdf" userId="d55be94f-4073-46ba-88ef-465599598fde" providerId="ADAL" clId="{1ACD003D-8B4F-4E45-A51C-5BD176EA623D}" dt="2023-03-15T10:52:26.309" v="514" actId="26606"/>
          <ac:cxnSpMkLst>
            <pc:docMk/>
            <pc:sldMk cId="2119705998" sldId="256"/>
            <ac:cxnSpMk id="1366" creationId="{1E994651-3ED5-4618-8E35-0A39AFE3B7EF}"/>
          </ac:cxnSpMkLst>
        </pc:cxnChg>
        <pc:cxnChg chg="add del">
          <ac:chgData name="BEN KHALFALLAH Hela ItimAsrScoVdf" userId="d55be94f-4073-46ba-88ef-465599598fde" providerId="ADAL" clId="{1ACD003D-8B4F-4E45-A51C-5BD176EA623D}" dt="2023-03-15T10:52:26.309" v="514" actId="26606"/>
          <ac:cxnSpMkLst>
            <pc:docMk/>
            <pc:sldMk cId="2119705998" sldId="256"/>
            <ac:cxnSpMk id="1367" creationId="{1A887D96-D38A-4C8D-95F6-9BF74036BE6A}"/>
          </ac:cxnSpMkLst>
        </pc:cxnChg>
        <pc:cxnChg chg="add del">
          <ac:chgData name="BEN KHALFALLAH Hela ItimAsrScoVdf" userId="d55be94f-4073-46ba-88ef-465599598fde" providerId="ADAL" clId="{1ACD003D-8B4F-4E45-A51C-5BD176EA623D}" dt="2023-03-15T10:52:26.309" v="514" actId="26606"/>
          <ac:cxnSpMkLst>
            <pc:docMk/>
            <pc:sldMk cId="2119705998" sldId="256"/>
            <ac:cxnSpMk id="1368" creationId="{04B2257D-2DD5-4D83-AB7A-AD3F05A0A0FA}"/>
          </ac:cxnSpMkLst>
        </pc:cxnChg>
        <pc:cxnChg chg="add del">
          <ac:chgData name="BEN KHALFALLAH Hela ItimAsrScoVdf" userId="d55be94f-4073-46ba-88ef-465599598fde" providerId="ADAL" clId="{1ACD003D-8B4F-4E45-A51C-5BD176EA623D}" dt="2023-03-15T10:52:27.682" v="516" actId="26606"/>
          <ac:cxnSpMkLst>
            <pc:docMk/>
            <pc:sldMk cId="2119705998" sldId="256"/>
            <ac:cxnSpMk id="1375" creationId="{18C10447-0754-466B-A932-C8DE772B3B72}"/>
          </ac:cxnSpMkLst>
        </pc:cxnChg>
        <pc:cxnChg chg="add del">
          <ac:chgData name="BEN KHALFALLAH Hela ItimAsrScoVdf" userId="d55be94f-4073-46ba-88ef-465599598fde" providerId="ADAL" clId="{1ACD003D-8B4F-4E45-A51C-5BD176EA623D}" dt="2023-03-15T10:52:27.682" v="516" actId="26606"/>
          <ac:cxnSpMkLst>
            <pc:docMk/>
            <pc:sldMk cId="2119705998" sldId="256"/>
            <ac:cxnSpMk id="1376" creationId="{B5CD974D-BA97-43C6-9D15-03D341934159}"/>
          </ac:cxnSpMkLst>
        </pc:cxnChg>
        <pc:cxnChg chg="add del">
          <ac:chgData name="BEN KHALFALLAH Hela ItimAsrScoVdf" userId="d55be94f-4073-46ba-88ef-465599598fde" providerId="ADAL" clId="{1ACD003D-8B4F-4E45-A51C-5BD176EA623D}" dt="2023-03-15T10:52:27.682" v="516" actId="26606"/>
          <ac:cxnSpMkLst>
            <pc:docMk/>
            <pc:sldMk cId="2119705998" sldId="256"/>
            <ac:cxnSpMk id="1377" creationId="{55DD568F-766A-4D4C-A287-EAF316CF288D}"/>
          </ac:cxnSpMkLst>
        </pc:cxnChg>
        <pc:cxnChg chg="add del">
          <ac:chgData name="BEN KHALFALLAH Hela ItimAsrScoVdf" userId="d55be94f-4073-46ba-88ef-465599598fde" providerId="ADAL" clId="{1ACD003D-8B4F-4E45-A51C-5BD176EA623D}" dt="2023-03-15T10:54:05.235" v="520" actId="26606"/>
          <ac:cxnSpMkLst>
            <pc:docMk/>
            <pc:sldMk cId="2119705998" sldId="256"/>
            <ac:cxnSpMk id="1384" creationId="{1E994651-3ED5-4618-8E35-0A39AFE3B7EF}"/>
          </ac:cxnSpMkLst>
        </pc:cxnChg>
        <pc:cxnChg chg="add del">
          <ac:chgData name="BEN KHALFALLAH Hela ItimAsrScoVdf" userId="d55be94f-4073-46ba-88ef-465599598fde" providerId="ADAL" clId="{1ACD003D-8B4F-4E45-A51C-5BD176EA623D}" dt="2023-03-15T10:54:05.235" v="520" actId="26606"/>
          <ac:cxnSpMkLst>
            <pc:docMk/>
            <pc:sldMk cId="2119705998" sldId="256"/>
            <ac:cxnSpMk id="1385" creationId="{1A887D96-D38A-4C8D-95F6-9BF74036BE6A}"/>
          </ac:cxnSpMkLst>
        </pc:cxnChg>
        <pc:cxnChg chg="add del">
          <ac:chgData name="BEN KHALFALLAH Hela ItimAsrScoVdf" userId="d55be94f-4073-46ba-88ef-465599598fde" providerId="ADAL" clId="{1ACD003D-8B4F-4E45-A51C-5BD176EA623D}" dt="2023-03-15T10:54:05.235" v="520" actId="26606"/>
          <ac:cxnSpMkLst>
            <pc:docMk/>
            <pc:sldMk cId="2119705998" sldId="256"/>
            <ac:cxnSpMk id="1386" creationId="{04B2257D-2DD5-4D83-AB7A-AD3F05A0A0FA}"/>
          </ac:cxnSpMkLst>
        </pc:cxnChg>
        <pc:cxnChg chg="add">
          <ac:chgData name="BEN KHALFALLAH Hela ItimAsrScoVdf" userId="d55be94f-4073-46ba-88ef-465599598fde" providerId="ADAL" clId="{1ACD003D-8B4F-4E45-A51C-5BD176EA623D}" dt="2023-03-15T10:54:05.235" v="520" actId="26606"/>
          <ac:cxnSpMkLst>
            <pc:docMk/>
            <pc:sldMk cId="2119705998" sldId="256"/>
            <ac:cxnSpMk id="1401" creationId="{18C10447-0754-466B-A932-C8DE772B3B72}"/>
          </ac:cxnSpMkLst>
        </pc:cxnChg>
        <pc:cxnChg chg="add">
          <ac:chgData name="BEN KHALFALLAH Hela ItimAsrScoVdf" userId="d55be94f-4073-46ba-88ef-465599598fde" providerId="ADAL" clId="{1ACD003D-8B4F-4E45-A51C-5BD176EA623D}" dt="2023-03-15T10:54:05.235" v="520" actId="26606"/>
          <ac:cxnSpMkLst>
            <pc:docMk/>
            <pc:sldMk cId="2119705998" sldId="256"/>
            <ac:cxnSpMk id="1403" creationId="{B5CD974D-BA97-43C6-9D15-03D341934159}"/>
          </ac:cxnSpMkLst>
        </pc:cxnChg>
        <pc:cxnChg chg="add">
          <ac:chgData name="BEN KHALFALLAH Hela ItimAsrScoVdf" userId="d55be94f-4073-46ba-88ef-465599598fde" providerId="ADAL" clId="{1ACD003D-8B4F-4E45-A51C-5BD176EA623D}" dt="2023-03-15T10:54:05.235" v="520" actId="26606"/>
          <ac:cxnSpMkLst>
            <pc:docMk/>
            <pc:sldMk cId="2119705998" sldId="256"/>
            <ac:cxnSpMk id="1405" creationId="{55DD568F-766A-4D4C-A287-EAF316CF288D}"/>
          </ac:cxnSpMkLst>
        </pc:cxnChg>
      </pc:sldChg>
      <pc:sldChg chg="addSp delSp modSp new mod setBg setClrOvrMap delDesignElem">
        <pc:chgData name="BEN KHALFALLAH Hela ItimAsrScoVdf" userId="d55be94f-4073-46ba-88ef-465599598fde" providerId="ADAL" clId="{1ACD003D-8B4F-4E45-A51C-5BD176EA623D}" dt="2023-03-15T14:10:01.614" v="1270" actId="20577"/>
        <pc:sldMkLst>
          <pc:docMk/>
          <pc:sldMk cId="3183429552" sldId="257"/>
        </pc:sldMkLst>
        <pc:spChg chg="mod">
          <ac:chgData name="BEN KHALFALLAH Hela ItimAsrScoVdf" userId="d55be94f-4073-46ba-88ef-465599598fde" providerId="ADAL" clId="{1ACD003D-8B4F-4E45-A51C-5BD176EA623D}" dt="2023-03-15T10:55:09.107" v="526" actId="26606"/>
          <ac:spMkLst>
            <pc:docMk/>
            <pc:sldMk cId="3183429552" sldId="257"/>
            <ac:spMk id="2" creationId="{718397E7-A3FA-461B-B0A5-C395778DA54A}"/>
          </ac:spMkLst>
        </pc:spChg>
        <pc:spChg chg="add del mod">
          <ac:chgData name="BEN KHALFALLAH Hela ItimAsrScoVdf" userId="d55be94f-4073-46ba-88ef-465599598fde" providerId="ADAL" clId="{1ACD003D-8B4F-4E45-A51C-5BD176EA623D}" dt="2023-03-15T07:54:58.927" v="55" actId="26606"/>
          <ac:spMkLst>
            <pc:docMk/>
            <pc:sldMk cId="3183429552" sldId="257"/>
            <ac:spMk id="3" creationId="{32EAA98F-64E7-44DB-B711-07E8740EC2F4}"/>
          </ac:spMkLst>
        </pc:spChg>
        <pc:spChg chg="add del">
          <ac:chgData name="BEN KHALFALLAH Hela ItimAsrScoVdf" userId="d55be94f-4073-46ba-88ef-465599598fde" providerId="ADAL" clId="{1ACD003D-8B4F-4E45-A51C-5BD176EA623D}" dt="2023-03-15T07:54:49.600" v="46" actId="26606"/>
          <ac:spMkLst>
            <pc:docMk/>
            <pc:sldMk cId="3183429552" sldId="257"/>
            <ac:spMk id="8" creationId="{B0890400-BB8B-4A44-AB63-65C7CA223EBA}"/>
          </ac:spMkLst>
        </pc:spChg>
        <pc:spChg chg="add del">
          <ac:chgData name="BEN KHALFALLAH Hela ItimAsrScoVdf" userId="d55be94f-4073-46ba-88ef-465599598fde" providerId="ADAL" clId="{1ACD003D-8B4F-4E45-A51C-5BD176EA623D}" dt="2023-03-15T07:54:57.603" v="52" actId="26606"/>
          <ac:spMkLst>
            <pc:docMk/>
            <pc:sldMk cId="3183429552" sldId="257"/>
            <ac:spMk id="9" creationId="{B0890400-BB8B-4A44-AB63-65C7CA223EBA}"/>
          </ac:spMkLst>
        </pc:spChg>
        <pc:spChg chg="add del">
          <ac:chgData name="BEN KHALFALLAH Hela ItimAsrScoVdf" userId="d55be94f-4073-46ba-88ef-465599598fde" providerId="ADAL" clId="{1ACD003D-8B4F-4E45-A51C-5BD176EA623D}" dt="2023-03-15T07:54:57.603" v="52" actId="26606"/>
          <ac:spMkLst>
            <pc:docMk/>
            <pc:sldMk cId="3183429552" sldId="257"/>
            <ac:spMk id="12" creationId="{32EAA98F-64E7-44DB-B711-07E8740EC2F4}"/>
          </ac:spMkLst>
        </pc:spChg>
        <pc:spChg chg="add del">
          <ac:chgData name="BEN KHALFALLAH Hela ItimAsrScoVdf" userId="d55be94f-4073-46ba-88ef-465599598fde" providerId="ADAL" clId="{1ACD003D-8B4F-4E45-A51C-5BD176EA623D}" dt="2023-03-15T07:56:00.585" v="58"/>
          <ac:spMkLst>
            <pc:docMk/>
            <pc:sldMk cId="3183429552" sldId="257"/>
            <ac:spMk id="16" creationId="{B0890400-BB8B-4A44-AB63-65C7CA223EBA}"/>
          </ac:spMkLst>
        </pc:spChg>
        <pc:spChg chg="add del mod">
          <ac:chgData name="BEN KHALFALLAH Hela ItimAsrScoVdf" userId="d55be94f-4073-46ba-88ef-465599598fde" providerId="ADAL" clId="{1ACD003D-8B4F-4E45-A51C-5BD176EA623D}" dt="2023-03-15T07:57:10.872" v="64" actId="26606"/>
          <ac:spMkLst>
            <pc:docMk/>
            <pc:sldMk cId="3183429552" sldId="257"/>
            <ac:spMk id="18" creationId="{32EAA98F-64E7-44DB-B711-07E8740EC2F4}"/>
          </ac:spMkLst>
        </pc:spChg>
        <pc:spChg chg="add del">
          <ac:chgData name="BEN KHALFALLAH Hela ItimAsrScoVdf" userId="d55be94f-4073-46ba-88ef-465599598fde" providerId="ADAL" clId="{1ACD003D-8B4F-4E45-A51C-5BD176EA623D}" dt="2023-03-15T09:51:56.154" v="146" actId="26606"/>
          <ac:spMkLst>
            <pc:docMk/>
            <pc:sldMk cId="3183429552" sldId="257"/>
            <ac:spMk id="22" creationId="{CE8BCA1D-ACDF-4D63-9AA0-366C4F8553DD}"/>
          </ac:spMkLst>
        </pc:spChg>
        <pc:spChg chg="add del">
          <ac:chgData name="BEN KHALFALLAH Hela ItimAsrScoVdf" userId="d55be94f-4073-46ba-88ef-465599598fde" providerId="ADAL" clId="{1ACD003D-8B4F-4E45-A51C-5BD176EA623D}" dt="2023-03-15T07:57:10.776" v="63" actId="26606"/>
          <ac:spMkLst>
            <pc:docMk/>
            <pc:sldMk cId="3183429552" sldId="257"/>
            <ac:spMk id="23" creationId="{324E43EB-867C-4B35-9A5C-E435157C7297}"/>
          </ac:spMkLst>
        </pc:spChg>
        <pc:spChg chg="add del">
          <ac:chgData name="BEN KHALFALLAH Hela ItimAsrScoVdf" userId="d55be94f-4073-46ba-88ef-465599598fde" providerId="ADAL" clId="{1ACD003D-8B4F-4E45-A51C-5BD176EA623D}" dt="2023-03-15T07:57:10.776" v="63" actId="26606"/>
          <ac:spMkLst>
            <pc:docMk/>
            <pc:sldMk cId="3183429552" sldId="257"/>
            <ac:spMk id="25" creationId="{A7C0F5DA-B59F-4F13-8BB8-FFD8F2C572BC}"/>
          </ac:spMkLst>
        </pc:spChg>
        <pc:spChg chg="add del">
          <ac:chgData name="BEN KHALFALLAH Hela ItimAsrScoVdf" userId="d55be94f-4073-46ba-88ef-465599598fde" providerId="ADAL" clId="{1ACD003D-8B4F-4E45-A51C-5BD176EA623D}" dt="2023-03-15T09:55:24.511" v="181" actId="26606"/>
          <ac:spMkLst>
            <pc:docMk/>
            <pc:sldMk cId="3183429552" sldId="257"/>
            <ac:spMk id="26" creationId="{B57E5DB9-047E-4B99-96C4-E508AF14CAC5}"/>
          </ac:spMkLst>
        </pc:spChg>
        <pc:spChg chg="add del">
          <ac:chgData name="BEN KHALFALLAH Hela ItimAsrScoVdf" userId="d55be94f-4073-46ba-88ef-465599598fde" providerId="ADAL" clId="{1ACD003D-8B4F-4E45-A51C-5BD176EA623D}" dt="2023-03-15T07:57:10.776" v="63" actId="26606"/>
          <ac:spMkLst>
            <pc:docMk/>
            <pc:sldMk cId="3183429552" sldId="257"/>
            <ac:spMk id="27" creationId="{9CEA1DEC-CC9E-4776-9E08-048A15BFA6CA}"/>
          </ac:spMkLst>
        </pc:spChg>
        <pc:spChg chg="add del">
          <ac:chgData name="BEN KHALFALLAH Hela ItimAsrScoVdf" userId="d55be94f-4073-46ba-88ef-465599598fde" providerId="ADAL" clId="{1ACD003D-8B4F-4E45-A51C-5BD176EA623D}" dt="2023-03-15T09:55:24.511" v="181" actId="26606"/>
          <ac:spMkLst>
            <pc:docMk/>
            <pc:sldMk cId="3183429552" sldId="257"/>
            <ac:spMk id="28" creationId="{E56C4C32-613C-4BB8-9DBD-314668DFA292}"/>
          </ac:spMkLst>
        </pc:spChg>
        <pc:spChg chg="add del">
          <ac:chgData name="BEN KHALFALLAH Hela ItimAsrScoVdf" userId="d55be94f-4073-46ba-88ef-465599598fde" providerId="ADAL" clId="{1ACD003D-8B4F-4E45-A51C-5BD176EA623D}" dt="2023-03-15T07:57:10.776" v="63" actId="26606"/>
          <ac:spMkLst>
            <pc:docMk/>
            <pc:sldMk cId="3183429552" sldId="257"/>
            <ac:spMk id="29" creationId="{9CE399CF-F4B8-4832-A8CB-B93F6B1EF44B}"/>
          </ac:spMkLst>
        </pc:spChg>
        <pc:spChg chg="add del">
          <ac:chgData name="BEN KHALFALLAH Hela ItimAsrScoVdf" userId="d55be94f-4073-46ba-88ef-465599598fde" providerId="ADAL" clId="{1ACD003D-8B4F-4E45-A51C-5BD176EA623D}" dt="2023-03-15T09:55:24.511" v="181" actId="26606"/>
          <ac:spMkLst>
            <pc:docMk/>
            <pc:sldMk cId="3183429552" sldId="257"/>
            <ac:spMk id="30" creationId="{55973FA6-2A55-4BD8-A266-8F0F39355C79}"/>
          </ac:spMkLst>
        </pc:spChg>
        <pc:spChg chg="add del">
          <ac:chgData name="BEN KHALFALLAH Hela ItimAsrScoVdf" userId="d55be94f-4073-46ba-88ef-465599598fde" providerId="ADAL" clId="{1ACD003D-8B4F-4E45-A51C-5BD176EA623D}" dt="2023-03-15T07:57:10.776" v="63" actId="26606"/>
          <ac:spMkLst>
            <pc:docMk/>
            <pc:sldMk cId="3183429552" sldId="257"/>
            <ac:spMk id="31" creationId="{1F23E73A-FDC8-462C-83C1-3AA8961449CF}"/>
          </ac:spMkLst>
        </pc:spChg>
        <pc:spChg chg="add del">
          <ac:chgData name="BEN KHALFALLAH Hela ItimAsrScoVdf" userId="d55be94f-4073-46ba-88ef-465599598fde" providerId="ADAL" clId="{1ACD003D-8B4F-4E45-A51C-5BD176EA623D}" dt="2023-03-15T09:51:56.154" v="146" actId="26606"/>
          <ac:spMkLst>
            <pc:docMk/>
            <pc:sldMk cId="3183429552" sldId="257"/>
            <ac:spMk id="32" creationId="{5DB82E3F-D9C4-42E7-AABF-D760C2F5615B}"/>
          </ac:spMkLst>
        </pc:spChg>
        <pc:spChg chg="add del">
          <ac:chgData name="BEN KHALFALLAH Hela ItimAsrScoVdf" userId="d55be94f-4073-46ba-88ef-465599598fde" providerId="ADAL" clId="{1ACD003D-8B4F-4E45-A51C-5BD176EA623D}" dt="2023-03-15T09:47:34.501" v="123"/>
          <ac:spMkLst>
            <pc:docMk/>
            <pc:sldMk cId="3183429552" sldId="257"/>
            <ac:spMk id="33" creationId="{CC28BCC9-4093-4FD5-83EB-7EC297F51396}"/>
          </ac:spMkLst>
        </pc:spChg>
        <pc:spChg chg="add del">
          <ac:chgData name="BEN KHALFALLAH Hela ItimAsrScoVdf" userId="d55be94f-4073-46ba-88ef-465599598fde" providerId="ADAL" clId="{1ACD003D-8B4F-4E45-A51C-5BD176EA623D}" dt="2023-03-15T10:38:14.476" v="444"/>
          <ac:spMkLst>
            <pc:docMk/>
            <pc:sldMk cId="3183429552" sldId="257"/>
            <ac:spMk id="34" creationId="{55973FA6-2A55-4BD8-A266-8F0F39355C79}"/>
          </ac:spMkLst>
        </pc:spChg>
        <pc:spChg chg="add del">
          <ac:chgData name="BEN KHALFALLAH Hela ItimAsrScoVdf" userId="d55be94f-4073-46ba-88ef-465599598fde" providerId="ADAL" clId="{1ACD003D-8B4F-4E45-A51C-5BD176EA623D}" dt="2023-03-15T10:38:14.476" v="444"/>
          <ac:spMkLst>
            <pc:docMk/>
            <pc:sldMk cId="3183429552" sldId="257"/>
            <ac:spMk id="35" creationId="{B57E5DB9-047E-4B99-96C4-E508AF14CAC5}"/>
          </ac:spMkLst>
        </pc:spChg>
        <pc:spChg chg="add del">
          <ac:chgData name="BEN KHALFALLAH Hela ItimAsrScoVdf" userId="d55be94f-4073-46ba-88ef-465599598fde" providerId="ADAL" clId="{1ACD003D-8B4F-4E45-A51C-5BD176EA623D}" dt="2023-03-15T10:55:03.677" v="524" actId="26606"/>
          <ac:spMkLst>
            <pc:docMk/>
            <pc:sldMk cId="3183429552" sldId="257"/>
            <ac:spMk id="36" creationId="{B57E5DB9-047E-4B99-96C4-E508AF14CAC5}"/>
          </ac:spMkLst>
        </pc:spChg>
        <pc:spChg chg="add del">
          <ac:chgData name="BEN KHALFALLAH Hela ItimAsrScoVdf" userId="d55be94f-4073-46ba-88ef-465599598fde" providerId="ADAL" clId="{1ACD003D-8B4F-4E45-A51C-5BD176EA623D}" dt="2023-03-15T10:38:14.476" v="444"/>
          <ac:spMkLst>
            <pc:docMk/>
            <pc:sldMk cId="3183429552" sldId="257"/>
            <ac:spMk id="37" creationId="{E56C4C32-613C-4BB8-9DBD-314668DFA292}"/>
          </ac:spMkLst>
        </pc:spChg>
        <pc:spChg chg="add del">
          <ac:chgData name="BEN KHALFALLAH Hela ItimAsrScoVdf" userId="d55be94f-4073-46ba-88ef-465599598fde" providerId="ADAL" clId="{1ACD003D-8B4F-4E45-A51C-5BD176EA623D}" dt="2023-03-15T09:51:56.154" v="146" actId="26606"/>
          <ac:spMkLst>
            <pc:docMk/>
            <pc:sldMk cId="3183429552" sldId="257"/>
            <ac:spMk id="38" creationId="{5F145784-B126-48E6-B33B-0BEA2EBF1884}"/>
          </ac:spMkLst>
        </pc:spChg>
        <pc:spChg chg="add del">
          <ac:chgData name="BEN KHALFALLAH Hela ItimAsrScoVdf" userId="d55be94f-4073-46ba-88ef-465599598fde" providerId="ADAL" clId="{1ACD003D-8B4F-4E45-A51C-5BD176EA623D}" dt="2023-03-15T09:51:56.154" v="146" actId="26606"/>
          <ac:spMkLst>
            <pc:docMk/>
            <pc:sldMk cId="3183429552" sldId="257"/>
            <ac:spMk id="39" creationId="{06AD7FED-ECA8-4F84-9067-C1B1E9610F13}"/>
          </ac:spMkLst>
        </pc:spChg>
        <pc:spChg chg="add del">
          <ac:chgData name="BEN KHALFALLAH Hela ItimAsrScoVdf" userId="d55be94f-4073-46ba-88ef-465599598fde" providerId="ADAL" clId="{1ACD003D-8B4F-4E45-A51C-5BD176EA623D}" dt="2023-03-15T09:51:56.154" v="146" actId="26606"/>
          <ac:spMkLst>
            <pc:docMk/>
            <pc:sldMk cId="3183429552" sldId="257"/>
            <ac:spMk id="40" creationId="{74DF12F2-5059-41AC-A8BD-D5E115CDC266}"/>
          </ac:spMkLst>
        </pc:spChg>
        <pc:spChg chg="add del">
          <ac:chgData name="BEN KHALFALLAH Hela ItimAsrScoVdf" userId="d55be94f-4073-46ba-88ef-465599598fde" providerId="ADAL" clId="{1ACD003D-8B4F-4E45-A51C-5BD176EA623D}" dt="2023-03-15T10:55:03.677" v="524" actId="26606"/>
          <ac:spMkLst>
            <pc:docMk/>
            <pc:sldMk cId="3183429552" sldId="257"/>
            <ac:spMk id="41" creationId="{E56C4C32-613C-4BB8-9DBD-314668DFA292}"/>
          </ac:spMkLst>
        </pc:spChg>
        <pc:spChg chg="add del">
          <ac:chgData name="BEN KHALFALLAH Hela ItimAsrScoVdf" userId="d55be94f-4073-46ba-88ef-465599598fde" providerId="ADAL" clId="{1ACD003D-8B4F-4E45-A51C-5BD176EA623D}" dt="2023-03-15T10:55:03.677" v="524" actId="26606"/>
          <ac:spMkLst>
            <pc:docMk/>
            <pc:sldMk cId="3183429552" sldId="257"/>
            <ac:spMk id="42" creationId="{55973FA6-2A55-4BD8-A266-8F0F39355C79}"/>
          </ac:spMkLst>
        </pc:spChg>
        <pc:spChg chg="add del">
          <ac:chgData name="BEN KHALFALLAH Hela ItimAsrScoVdf" userId="d55be94f-4073-46ba-88ef-465599598fde" providerId="ADAL" clId="{1ACD003D-8B4F-4E45-A51C-5BD176EA623D}" dt="2023-03-15T10:55:09.107" v="526" actId="26606"/>
          <ac:spMkLst>
            <pc:docMk/>
            <pc:sldMk cId="3183429552" sldId="257"/>
            <ac:spMk id="44" creationId="{E192707B-B929-41A7-9B41-E959A1C689E4}"/>
          </ac:spMkLst>
        </pc:spChg>
        <pc:spChg chg="add del">
          <ac:chgData name="BEN KHALFALLAH Hela ItimAsrScoVdf" userId="d55be94f-4073-46ba-88ef-465599598fde" providerId="ADAL" clId="{1ACD003D-8B4F-4E45-A51C-5BD176EA623D}" dt="2023-03-15T10:55:09.107" v="526" actId="26606"/>
          <ac:spMkLst>
            <pc:docMk/>
            <pc:sldMk cId="3183429552" sldId="257"/>
            <ac:spMk id="45" creationId="{8FB4235C-4505-46C7-AD8F-8769A1972FC1}"/>
          </ac:spMkLst>
        </pc:spChg>
        <pc:spChg chg="add">
          <ac:chgData name="BEN KHALFALLAH Hela ItimAsrScoVdf" userId="d55be94f-4073-46ba-88ef-465599598fde" providerId="ADAL" clId="{1ACD003D-8B4F-4E45-A51C-5BD176EA623D}" dt="2023-03-15T10:55:09.221" v="527" actId="26606"/>
          <ac:spMkLst>
            <pc:docMk/>
            <pc:sldMk cId="3183429552" sldId="257"/>
            <ac:spMk id="47" creationId="{B57E5DB9-047E-4B99-96C4-E508AF14CAC5}"/>
          </ac:spMkLst>
        </pc:spChg>
        <pc:spChg chg="add">
          <ac:chgData name="BEN KHALFALLAH Hela ItimAsrScoVdf" userId="d55be94f-4073-46ba-88ef-465599598fde" providerId="ADAL" clId="{1ACD003D-8B4F-4E45-A51C-5BD176EA623D}" dt="2023-03-15T10:55:09.221" v="527" actId="26606"/>
          <ac:spMkLst>
            <pc:docMk/>
            <pc:sldMk cId="3183429552" sldId="257"/>
            <ac:spMk id="48" creationId="{E56C4C32-613C-4BB8-9DBD-314668DFA292}"/>
          </ac:spMkLst>
        </pc:spChg>
        <pc:spChg chg="add">
          <ac:chgData name="BEN KHALFALLAH Hela ItimAsrScoVdf" userId="d55be94f-4073-46ba-88ef-465599598fde" providerId="ADAL" clId="{1ACD003D-8B4F-4E45-A51C-5BD176EA623D}" dt="2023-03-15T10:55:09.221" v="527" actId="26606"/>
          <ac:spMkLst>
            <pc:docMk/>
            <pc:sldMk cId="3183429552" sldId="257"/>
            <ac:spMk id="49" creationId="{55973FA6-2A55-4BD8-A266-8F0F39355C79}"/>
          </ac:spMkLst>
        </pc:spChg>
        <pc:grpChg chg="add del">
          <ac:chgData name="BEN KHALFALLAH Hela ItimAsrScoVdf" userId="d55be94f-4073-46ba-88ef-465599598fde" providerId="ADAL" clId="{1ACD003D-8B4F-4E45-A51C-5BD176EA623D}" dt="2023-03-15T09:47:34.501" v="123"/>
          <ac:grpSpMkLst>
            <pc:docMk/>
            <pc:sldMk cId="3183429552" sldId="257"/>
            <ac:grpSpMk id="24" creationId="{08BCF048-8940-4354-B9EC-5AD74E283CE3}"/>
          </ac:grpSpMkLst>
        </pc:grpChg>
        <pc:graphicFrameChg chg="add del">
          <ac:chgData name="BEN KHALFALLAH Hela ItimAsrScoVdf" userId="d55be94f-4073-46ba-88ef-465599598fde" providerId="ADAL" clId="{1ACD003D-8B4F-4E45-A51C-5BD176EA623D}" dt="2023-03-15T07:54:51.503" v="48" actId="26606"/>
          <ac:graphicFrameMkLst>
            <pc:docMk/>
            <pc:sldMk cId="3183429552" sldId="257"/>
            <ac:graphicFrameMk id="5" creationId="{69E47B28-0BB4-3408-355E-8F1394DFAA6D}"/>
          </ac:graphicFrameMkLst>
        </pc:graphicFrameChg>
        <pc:graphicFrameChg chg="add del">
          <ac:chgData name="BEN KHALFALLAH Hela ItimAsrScoVdf" userId="d55be94f-4073-46ba-88ef-465599598fde" providerId="ADAL" clId="{1ACD003D-8B4F-4E45-A51C-5BD176EA623D}" dt="2023-03-15T07:54:55.585" v="50" actId="26606"/>
          <ac:graphicFrameMkLst>
            <pc:docMk/>
            <pc:sldMk cId="3183429552" sldId="257"/>
            <ac:graphicFrameMk id="7" creationId="{75BD03EB-9611-488B-3166-5A7FF47FD26A}"/>
          </ac:graphicFrameMkLst>
        </pc:graphicFrameChg>
        <pc:graphicFrameChg chg="add del">
          <ac:chgData name="BEN KHALFALLAH Hela ItimAsrScoVdf" userId="d55be94f-4073-46ba-88ef-465599598fde" providerId="ADAL" clId="{1ACD003D-8B4F-4E45-A51C-5BD176EA623D}" dt="2023-03-15T07:54:58.918" v="54" actId="26606"/>
          <ac:graphicFrameMkLst>
            <pc:docMk/>
            <pc:sldMk cId="3183429552" sldId="257"/>
            <ac:graphicFrameMk id="14" creationId="{FDC13F5D-D08D-7832-CC4D-EBE48A2320FA}"/>
          </ac:graphicFrameMkLst>
        </pc:graphicFrameChg>
        <pc:graphicFrameChg chg="add mod modGraphic">
          <ac:chgData name="BEN KHALFALLAH Hela ItimAsrScoVdf" userId="d55be94f-4073-46ba-88ef-465599598fde" providerId="ADAL" clId="{1ACD003D-8B4F-4E45-A51C-5BD176EA623D}" dt="2023-03-15T14:10:01.614" v="1270" actId="20577"/>
          <ac:graphicFrameMkLst>
            <pc:docMk/>
            <pc:sldMk cId="3183429552" sldId="257"/>
            <ac:graphicFrameMk id="20" creationId="{380FD902-2477-7CFF-1856-E871AC2E3F99}"/>
          </ac:graphicFrameMkLst>
        </pc:graphicFrameChg>
        <pc:cxnChg chg="add del">
          <ac:chgData name="BEN KHALFALLAH Hela ItimAsrScoVdf" userId="d55be94f-4073-46ba-88ef-465599598fde" providerId="ADAL" clId="{1ACD003D-8B4F-4E45-A51C-5BD176EA623D}" dt="2023-03-15T07:54:49.600" v="46" actId="26606"/>
          <ac:cxnSpMkLst>
            <pc:docMk/>
            <pc:sldMk cId="3183429552" sldId="257"/>
            <ac:cxnSpMk id="10" creationId="{4D39B797-CDC6-4529-8A36-9CBFC9816337}"/>
          </ac:cxnSpMkLst>
        </pc:cxnChg>
        <pc:cxnChg chg="add del">
          <ac:chgData name="BEN KHALFALLAH Hela ItimAsrScoVdf" userId="d55be94f-4073-46ba-88ef-465599598fde" providerId="ADAL" clId="{1ACD003D-8B4F-4E45-A51C-5BD176EA623D}" dt="2023-03-15T07:54:57.603" v="52" actId="26606"/>
          <ac:cxnSpMkLst>
            <pc:docMk/>
            <pc:sldMk cId="3183429552" sldId="257"/>
            <ac:cxnSpMk id="11" creationId="{4D39B797-CDC6-4529-8A36-9CBFC9816337}"/>
          </ac:cxnSpMkLst>
        </pc:cxnChg>
        <pc:cxnChg chg="add del">
          <ac:chgData name="BEN KHALFALLAH Hela ItimAsrScoVdf" userId="d55be94f-4073-46ba-88ef-465599598fde" providerId="ADAL" clId="{1ACD003D-8B4F-4E45-A51C-5BD176EA623D}" dt="2023-03-15T07:56:00.585" v="58"/>
          <ac:cxnSpMkLst>
            <pc:docMk/>
            <pc:sldMk cId="3183429552" sldId="257"/>
            <ac:cxnSpMk id="17" creationId="{4D39B797-CDC6-4529-8A36-9CBFC9816337}"/>
          </ac:cxnSpMkLst>
        </pc:cxnChg>
      </pc:sldChg>
      <pc:sldChg chg="addSp delSp modSp new mod setBg delDesignElem">
        <pc:chgData name="BEN KHALFALLAH Hela ItimAsrScoVdf" userId="d55be94f-4073-46ba-88ef-465599598fde" providerId="ADAL" clId="{1ACD003D-8B4F-4E45-A51C-5BD176EA623D}" dt="2023-03-15T10:55:49.429" v="533" actId="26606"/>
        <pc:sldMkLst>
          <pc:docMk/>
          <pc:sldMk cId="2566109221" sldId="258"/>
        </pc:sldMkLst>
        <pc:spChg chg="mod">
          <ac:chgData name="BEN KHALFALLAH Hela ItimAsrScoVdf" userId="d55be94f-4073-46ba-88ef-465599598fde" providerId="ADAL" clId="{1ACD003D-8B4F-4E45-A51C-5BD176EA623D}" dt="2023-03-15T10:55:49.407" v="532" actId="26606"/>
          <ac:spMkLst>
            <pc:docMk/>
            <pc:sldMk cId="2566109221" sldId="258"/>
            <ac:spMk id="2" creationId="{DAD85F51-533B-409F-9E45-FA6D6546A614}"/>
          </ac:spMkLst>
        </pc:spChg>
        <pc:spChg chg="mod">
          <ac:chgData name="BEN KHALFALLAH Hela ItimAsrScoVdf" userId="d55be94f-4073-46ba-88ef-465599598fde" providerId="ADAL" clId="{1ACD003D-8B4F-4E45-A51C-5BD176EA623D}" dt="2023-03-15T10:55:49.407" v="532" actId="26606"/>
          <ac:spMkLst>
            <pc:docMk/>
            <pc:sldMk cId="2566109221" sldId="258"/>
            <ac:spMk id="3" creationId="{6279DC20-E13E-42B0-BB5B-6694746FDDB2}"/>
          </ac:spMkLst>
        </pc:spChg>
        <pc:spChg chg="add del">
          <ac:chgData name="BEN KHALFALLAH Hela ItimAsrScoVdf" userId="d55be94f-4073-46ba-88ef-465599598fde" providerId="ADAL" clId="{1ACD003D-8B4F-4E45-A51C-5BD176EA623D}" dt="2023-03-15T09:58:25.090" v="217" actId="26606"/>
          <ac:spMkLst>
            <pc:docMk/>
            <pc:sldMk cId="2566109221" sldId="258"/>
            <ac:spMk id="10" creationId="{AB8CD641-9DEB-4AF5-8236-E9C9CD4C9DCC}"/>
          </ac:spMkLst>
        </pc:spChg>
        <pc:spChg chg="add del">
          <ac:chgData name="BEN KHALFALLAH Hela ItimAsrScoVdf" userId="d55be94f-4073-46ba-88ef-465599598fde" providerId="ADAL" clId="{1ACD003D-8B4F-4E45-A51C-5BD176EA623D}" dt="2023-03-15T09:58:25.090" v="217" actId="26606"/>
          <ac:spMkLst>
            <pc:docMk/>
            <pc:sldMk cId="2566109221" sldId="258"/>
            <ac:spMk id="12" creationId="{5D5E296C-7F37-495B-9C8F-C56402F0BC0E}"/>
          </ac:spMkLst>
        </pc:spChg>
        <pc:spChg chg="add del">
          <ac:chgData name="BEN KHALFALLAH Hela ItimAsrScoVdf" userId="d55be94f-4073-46ba-88ef-465599598fde" providerId="ADAL" clId="{1ACD003D-8B4F-4E45-A51C-5BD176EA623D}" dt="2023-03-15T09:58:25.090" v="217" actId="26606"/>
          <ac:spMkLst>
            <pc:docMk/>
            <pc:sldMk cId="2566109221" sldId="258"/>
            <ac:spMk id="14" creationId="{D4FEA77F-6150-4990-AB1A-6C6AD09F79C7}"/>
          </ac:spMkLst>
        </pc:spChg>
        <pc:spChg chg="add del">
          <ac:chgData name="BEN KHALFALLAH Hela ItimAsrScoVdf" userId="d55be94f-4073-46ba-88ef-465599598fde" providerId="ADAL" clId="{1ACD003D-8B4F-4E45-A51C-5BD176EA623D}" dt="2023-03-15T09:58:25.090" v="217" actId="26606"/>
          <ac:spMkLst>
            <pc:docMk/>
            <pc:sldMk cId="2566109221" sldId="258"/>
            <ac:spMk id="16" creationId="{66CC1B5B-CB1B-482B-BF03-89D1498F6DE2}"/>
          </ac:spMkLst>
        </pc:spChg>
        <pc:spChg chg="add del">
          <ac:chgData name="BEN KHALFALLAH Hela ItimAsrScoVdf" userId="d55be94f-4073-46ba-88ef-465599598fde" providerId="ADAL" clId="{1ACD003D-8B4F-4E45-A51C-5BD176EA623D}" dt="2023-03-15T09:58:25.090" v="217" actId="26606"/>
          <ac:spMkLst>
            <pc:docMk/>
            <pc:sldMk cId="2566109221" sldId="258"/>
            <ac:spMk id="23" creationId="{C82BAEE8-511C-4F88-8C15-CCCB76D02855}"/>
          </ac:spMkLst>
        </pc:spChg>
        <pc:spChg chg="add del">
          <ac:chgData name="BEN KHALFALLAH Hela ItimAsrScoVdf" userId="d55be94f-4073-46ba-88ef-465599598fde" providerId="ADAL" clId="{1ACD003D-8B4F-4E45-A51C-5BD176EA623D}" dt="2023-03-15T09:58:25.090" v="217" actId="26606"/>
          <ac:spMkLst>
            <pc:docMk/>
            <pc:sldMk cId="2566109221" sldId="258"/>
            <ac:spMk id="25" creationId="{B8063F48-0666-4FAD-93CE-260C63B1BFEB}"/>
          </ac:spMkLst>
        </pc:spChg>
        <pc:spChg chg="add del">
          <ac:chgData name="BEN KHALFALLAH Hela ItimAsrScoVdf" userId="d55be94f-4073-46ba-88ef-465599598fde" providerId="ADAL" clId="{1ACD003D-8B4F-4E45-A51C-5BD176EA623D}" dt="2023-03-15T09:58:25.090" v="217" actId="26606"/>
          <ac:spMkLst>
            <pc:docMk/>
            <pc:sldMk cId="2566109221" sldId="258"/>
            <ac:spMk id="27" creationId="{3902F946-F788-48B1-8FE8-1260C20C8544}"/>
          </ac:spMkLst>
        </pc:spChg>
        <pc:spChg chg="add del">
          <ac:chgData name="BEN KHALFALLAH Hela ItimAsrScoVdf" userId="d55be94f-4073-46ba-88ef-465599598fde" providerId="ADAL" clId="{1ACD003D-8B4F-4E45-A51C-5BD176EA623D}" dt="2023-03-15T09:58:25.090" v="217" actId="26606"/>
          <ac:spMkLst>
            <pc:docMk/>
            <pc:sldMk cId="2566109221" sldId="258"/>
            <ac:spMk id="29" creationId="{9782C6AC-9E78-4AC5-B98F-A466F06DB777}"/>
          </ac:spMkLst>
        </pc:spChg>
        <pc:spChg chg="add del">
          <ac:chgData name="BEN KHALFALLAH Hela ItimAsrScoVdf" userId="d55be94f-4073-46ba-88ef-465599598fde" providerId="ADAL" clId="{1ACD003D-8B4F-4E45-A51C-5BD176EA623D}" dt="2023-03-15T09:58:25.090" v="217" actId="26606"/>
          <ac:spMkLst>
            <pc:docMk/>
            <pc:sldMk cId="2566109221" sldId="258"/>
            <ac:spMk id="31" creationId="{F92FB751-4193-4666-9F39-1CDF96FD0C14}"/>
          </ac:spMkLst>
        </pc:spChg>
        <pc:spChg chg="add del">
          <ac:chgData name="BEN KHALFALLAH Hela ItimAsrScoVdf" userId="d55be94f-4073-46ba-88ef-465599598fde" providerId="ADAL" clId="{1ACD003D-8B4F-4E45-A51C-5BD176EA623D}" dt="2023-03-15T09:58:47.309" v="221" actId="26606"/>
          <ac:spMkLst>
            <pc:docMk/>
            <pc:sldMk cId="2566109221" sldId="258"/>
            <ac:spMk id="38" creationId="{AB8CD641-9DEB-4AF5-8236-E9C9CD4C9DCC}"/>
          </ac:spMkLst>
        </pc:spChg>
        <pc:spChg chg="add del">
          <ac:chgData name="BEN KHALFALLAH Hela ItimAsrScoVdf" userId="d55be94f-4073-46ba-88ef-465599598fde" providerId="ADAL" clId="{1ACD003D-8B4F-4E45-A51C-5BD176EA623D}" dt="2023-03-15T09:58:47.309" v="221" actId="26606"/>
          <ac:spMkLst>
            <pc:docMk/>
            <pc:sldMk cId="2566109221" sldId="258"/>
            <ac:spMk id="39" creationId="{5D5E296C-7F37-495B-9C8F-C56402F0BC0E}"/>
          </ac:spMkLst>
        </pc:spChg>
        <pc:spChg chg="add del">
          <ac:chgData name="BEN KHALFALLAH Hela ItimAsrScoVdf" userId="d55be94f-4073-46ba-88ef-465599598fde" providerId="ADAL" clId="{1ACD003D-8B4F-4E45-A51C-5BD176EA623D}" dt="2023-03-15T09:58:47.309" v="221" actId="26606"/>
          <ac:spMkLst>
            <pc:docMk/>
            <pc:sldMk cId="2566109221" sldId="258"/>
            <ac:spMk id="40" creationId="{D4FEA77F-6150-4990-AB1A-6C6AD09F79C7}"/>
          </ac:spMkLst>
        </pc:spChg>
        <pc:spChg chg="add del">
          <ac:chgData name="BEN KHALFALLAH Hela ItimAsrScoVdf" userId="d55be94f-4073-46ba-88ef-465599598fde" providerId="ADAL" clId="{1ACD003D-8B4F-4E45-A51C-5BD176EA623D}" dt="2023-03-15T09:58:47.309" v="221" actId="26606"/>
          <ac:spMkLst>
            <pc:docMk/>
            <pc:sldMk cId="2566109221" sldId="258"/>
            <ac:spMk id="41" creationId="{66CC1B5B-CB1B-482B-BF03-89D1498F6DE2}"/>
          </ac:spMkLst>
        </pc:spChg>
        <pc:spChg chg="add del">
          <ac:chgData name="BEN KHALFALLAH Hela ItimAsrScoVdf" userId="d55be94f-4073-46ba-88ef-465599598fde" providerId="ADAL" clId="{1ACD003D-8B4F-4E45-A51C-5BD176EA623D}" dt="2023-03-15T09:58:47.309" v="221" actId="26606"/>
          <ac:spMkLst>
            <pc:docMk/>
            <pc:sldMk cId="2566109221" sldId="258"/>
            <ac:spMk id="43" creationId="{C82BAEE8-511C-4F88-8C15-CCCB76D02855}"/>
          </ac:spMkLst>
        </pc:spChg>
        <pc:spChg chg="add del">
          <ac:chgData name="BEN KHALFALLAH Hela ItimAsrScoVdf" userId="d55be94f-4073-46ba-88ef-465599598fde" providerId="ADAL" clId="{1ACD003D-8B4F-4E45-A51C-5BD176EA623D}" dt="2023-03-15T09:58:47.309" v="221" actId="26606"/>
          <ac:spMkLst>
            <pc:docMk/>
            <pc:sldMk cId="2566109221" sldId="258"/>
            <ac:spMk id="44" creationId="{B8063F48-0666-4FAD-93CE-260C63B1BFEB}"/>
          </ac:spMkLst>
        </pc:spChg>
        <pc:spChg chg="add del">
          <ac:chgData name="BEN KHALFALLAH Hela ItimAsrScoVdf" userId="d55be94f-4073-46ba-88ef-465599598fde" providerId="ADAL" clId="{1ACD003D-8B4F-4E45-A51C-5BD176EA623D}" dt="2023-03-15T09:58:47.309" v="221" actId="26606"/>
          <ac:spMkLst>
            <pc:docMk/>
            <pc:sldMk cId="2566109221" sldId="258"/>
            <ac:spMk id="45" creationId="{3902F946-F788-48B1-8FE8-1260C20C8544}"/>
          </ac:spMkLst>
        </pc:spChg>
        <pc:spChg chg="add del">
          <ac:chgData name="BEN KHALFALLAH Hela ItimAsrScoVdf" userId="d55be94f-4073-46ba-88ef-465599598fde" providerId="ADAL" clId="{1ACD003D-8B4F-4E45-A51C-5BD176EA623D}" dt="2023-03-15T09:58:47.309" v="221" actId="26606"/>
          <ac:spMkLst>
            <pc:docMk/>
            <pc:sldMk cId="2566109221" sldId="258"/>
            <ac:spMk id="46" creationId="{9782C6AC-9E78-4AC5-B98F-A466F06DB777}"/>
          </ac:spMkLst>
        </pc:spChg>
        <pc:spChg chg="add del">
          <ac:chgData name="BEN KHALFALLAH Hela ItimAsrScoVdf" userId="d55be94f-4073-46ba-88ef-465599598fde" providerId="ADAL" clId="{1ACD003D-8B4F-4E45-A51C-5BD176EA623D}" dt="2023-03-15T09:58:47.309" v="221" actId="26606"/>
          <ac:spMkLst>
            <pc:docMk/>
            <pc:sldMk cId="2566109221" sldId="258"/>
            <ac:spMk id="47" creationId="{F92FB751-4193-4666-9F39-1CDF96FD0C14}"/>
          </ac:spMkLst>
        </pc:spChg>
        <pc:spChg chg="add del">
          <ac:chgData name="BEN KHALFALLAH Hela ItimAsrScoVdf" userId="d55be94f-4073-46ba-88ef-465599598fde" providerId="ADAL" clId="{1ACD003D-8B4F-4E45-A51C-5BD176EA623D}" dt="2023-03-15T10:55:45.159" v="530" actId="26606"/>
          <ac:spMkLst>
            <pc:docMk/>
            <pc:sldMk cId="2566109221" sldId="258"/>
            <ac:spMk id="51" creationId="{AB8CD641-9DEB-4AF5-8236-E9C9CD4C9DCC}"/>
          </ac:spMkLst>
        </pc:spChg>
        <pc:spChg chg="add del">
          <ac:chgData name="BEN KHALFALLAH Hela ItimAsrScoVdf" userId="d55be94f-4073-46ba-88ef-465599598fde" providerId="ADAL" clId="{1ACD003D-8B4F-4E45-A51C-5BD176EA623D}" dt="2023-03-15T10:55:45.159" v="530" actId="26606"/>
          <ac:spMkLst>
            <pc:docMk/>
            <pc:sldMk cId="2566109221" sldId="258"/>
            <ac:spMk id="52" creationId="{5D5E296C-7F37-495B-9C8F-C56402F0BC0E}"/>
          </ac:spMkLst>
        </pc:spChg>
        <pc:spChg chg="add del">
          <ac:chgData name="BEN KHALFALLAH Hela ItimAsrScoVdf" userId="d55be94f-4073-46ba-88ef-465599598fde" providerId="ADAL" clId="{1ACD003D-8B4F-4E45-A51C-5BD176EA623D}" dt="2023-03-15T10:55:45.159" v="530" actId="26606"/>
          <ac:spMkLst>
            <pc:docMk/>
            <pc:sldMk cId="2566109221" sldId="258"/>
            <ac:spMk id="53" creationId="{D4FEA77F-6150-4990-AB1A-6C6AD09F79C7}"/>
          </ac:spMkLst>
        </pc:spChg>
        <pc:spChg chg="add del">
          <ac:chgData name="BEN KHALFALLAH Hela ItimAsrScoVdf" userId="d55be94f-4073-46ba-88ef-465599598fde" providerId="ADAL" clId="{1ACD003D-8B4F-4E45-A51C-5BD176EA623D}" dt="2023-03-15T09:58:47.283" v="220" actId="26606"/>
          <ac:spMkLst>
            <pc:docMk/>
            <pc:sldMk cId="2566109221" sldId="258"/>
            <ac:spMk id="54" creationId="{AB8CD641-9DEB-4AF5-8236-E9C9CD4C9DCC}"/>
          </ac:spMkLst>
        </pc:spChg>
        <pc:spChg chg="add del">
          <ac:chgData name="BEN KHALFALLAH Hela ItimAsrScoVdf" userId="d55be94f-4073-46ba-88ef-465599598fde" providerId="ADAL" clId="{1ACD003D-8B4F-4E45-A51C-5BD176EA623D}" dt="2023-03-15T10:55:45.159" v="530" actId="26606"/>
          <ac:spMkLst>
            <pc:docMk/>
            <pc:sldMk cId="2566109221" sldId="258"/>
            <ac:spMk id="55" creationId="{66CC1B5B-CB1B-482B-BF03-89D1498F6DE2}"/>
          </ac:spMkLst>
        </pc:spChg>
        <pc:spChg chg="add del">
          <ac:chgData name="BEN KHALFALLAH Hela ItimAsrScoVdf" userId="d55be94f-4073-46ba-88ef-465599598fde" providerId="ADAL" clId="{1ACD003D-8B4F-4E45-A51C-5BD176EA623D}" dt="2023-03-15T09:58:47.283" v="220" actId="26606"/>
          <ac:spMkLst>
            <pc:docMk/>
            <pc:sldMk cId="2566109221" sldId="258"/>
            <ac:spMk id="56" creationId="{5D5E296C-7F37-495B-9C8F-C56402F0BC0E}"/>
          </ac:spMkLst>
        </pc:spChg>
        <pc:spChg chg="add del">
          <ac:chgData name="BEN KHALFALLAH Hela ItimAsrScoVdf" userId="d55be94f-4073-46ba-88ef-465599598fde" providerId="ADAL" clId="{1ACD003D-8B4F-4E45-A51C-5BD176EA623D}" dt="2023-03-15T09:58:47.283" v="220" actId="26606"/>
          <ac:spMkLst>
            <pc:docMk/>
            <pc:sldMk cId="2566109221" sldId="258"/>
            <ac:spMk id="58" creationId="{D4FEA77F-6150-4990-AB1A-6C6AD09F79C7}"/>
          </ac:spMkLst>
        </pc:spChg>
        <pc:spChg chg="add del">
          <ac:chgData name="BEN KHALFALLAH Hela ItimAsrScoVdf" userId="d55be94f-4073-46ba-88ef-465599598fde" providerId="ADAL" clId="{1ACD003D-8B4F-4E45-A51C-5BD176EA623D}" dt="2023-03-15T10:55:45.159" v="530" actId="26606"/>
          <ac:spMkLst>
            <pc:docMk/>
            <pc:sldMk cId="2566109221" sldId="258"/>
            <ac:spMk id="59" creationId="{C9B86A69-B83B-4FF4-B2BB-A5AB35503DBE}"/>
          </ac:spMkLst>
        </pc:spChg>
        <pc:spChg chg="add del">
          <ac:chgData name="BEN KHALFALLAH Hela ItimAsrScoVdf" userId="d55be94f-4073-46ba-88ef-465599598fde" providerId="ADAL" clId="{1ACD003D-8B4F-4E45-A51C-5BD176EA623D}" dt="2023-03-15T09:58:47.283" v="220" actId="26606"/>
          <ac:spMkLst>
            <pc:docMk/>
            <pc:sldMk cId="2566109221" sldId="258"/>
            <ac:spMk id="60" creationId="{66CC1B5B-CB1B-482B-BF03-89D1498F6DE2}"/>
          </ac:spMkLst>
        </pc:spChg>
        <pc:spChg chg="add del">
          <ac:chgData name="BEN KHALFALLAH Hela ItimAsrScoVdf" userId="d55be94f-4073-46ba-88ef-465599598fde" providerId="ADAL" clId="{1ACD003D-8B4F-4E45-A51C-5BD176EA623D}" dt="2023-03-15T10:55:45.159" v="530" actId="26606"/>
          <ac:spMkLst>
            <pc:docMk/>
            <pc:sldMk cId="2566109221" sldId="258"/>
            <ac:spMk id="61" creationId="{BBFB7D5F-C09C-4DE7-9E88-B651BE7B0449}"/>
          </ac:spMkLst>
        </pc:spChg>
        <pc:spChg chg="add del">
          <ac:chgData name="BEN KHALFALLAH Hela ItimAsrScoVdf" userId="d55be94f-4073-46ba-88ef-465599598fde" providerId="ADAL" clId="{1ACD003D-8B4F-4E45-A51C-5BD176EA623D}" dt="2023-03-15T10:55:45.159" v="530" actId="26606"/>
          <ac:spMkLst>
            <pc:docMk/>
            <pc:sldMk cId="2566109221" sldId="258"/>
            <ac:spMk id="66" creationId="{C270A3F7-E900-4731-8B0D-9CE5B2C4F035}"/>
          </ac:spMkLst>
        </pc:spChg>
        <pc:spChg chg="add del">
          <ac:chgData name="BEN KHALFALLAH Hela ItimAsrScoVdf" userId="d55be94f-4073-46ba-88ef-465599598fde" providerId="ADAL" clId="{1ACD003D-8B4F-4E45-A51C-5BD176EA623D}" dt="2023-03-15T09:58:47.283" v="220" actId="26606"/>
          <ac:spMkLst>
            <pc:docMk/>
            <pc:sldMk cId="2566109221" sldId="258"/>
            <ac:spMk id="67" creationId="{C82BAEE8-511C-4F88-8C15-CCCB76D02855}"/>
          </ac:spMkLst>
        </pc:spChg>
        <pc:spChg chg="add del">
          <ac:chgData name="BEN KHALFALLAH Hela ItimAsrScoVdf" userId="d55be94f-4073-46ba-88ef-465599598fde" providerId="ADAL" clId="{1ACD003D-8B4F-4E45-A51C-5BD176EA623D}" dt="2023-03-15T10:55:45.159" v="530" actId="26606"/>
          <ac:spMkLst>
            <pc:docMk/>
            <pc:sldMk cId="2566109221" sldId="258"/>
            <ac:spMk id="68" creationId="{84593C0D-DB41-41E1-B13C-98D232A3F0B3}"/>
          </ac:spMkLst>
        </pc:spChg>
        <pc:spChg chg="add del">
          <ac:chgData name="BEN KHALFALLAH Hela ItimAsrScoVdf" userId="d55be94f-4073-46ba-88ef-465599598fde" providerId="ADAL" clId="{1ACD003D-8B4F-4E45-A51C-5BD176EA623D}" dt="2023-03-15T09:58:47.283" v="220" actId="26606"/>
          <ac:spMkLst>
            <pc:docMk/>
            <pc:sldMk cId="2566109221" sldId="258"/>
            <ac:spMk id="69" creationId="{B8063F48-0666-4FAD-93CE-260C63B1BFEB}"/>
          </ac:spMkLst>
        </pc:spChg>
        <pc:spChg chg="add del">
          <ac:chgData name="BEN KHALFALLAH Hela ItimAsrScoVdf" userId="d55be94f-4073-46ba-88ef-465599598fde" providerId="ADAL" clId="{1ACD003D-8B4F-4E45-A51C-5BD176EA623D}" dt="2023-03-15T10:55:45.159" v="530" actId="26606"/>
          <ac:spMkLst>
            <pc:docMk/>
            <pc:sldMk cId="2566109221" sldId="258"/>
            <ac:spMk id="70" creationId="{117FEDD2-6A05-4073-89B4-319F4646A919}"/>
          </ac:spMkLst>
        </pc:spChg>
        <pc:spChg chg="add del">
          <ac:chgData name="BEN KHALFALLAH Hela ItimAsrScoVdf" userId="d55be94f-4073-46ba-88ef-465599598fde" providerId="ADAL" clId="{1ACD003D-8B4F-4E45-A51C-5BD176EA623D}" dt="2023-03-15T09:58:47.283" v="220" actId="26606"/>
          <ac:spMkLst>
            <pc:docMk/>
            <pc:sldMk cId="2566109221" sldId="258"/>
            <ac:spMk id="71" creationId="{3902F946-F788-48B1-8FE8-1260C20C8544}"/>
          </ac:spMkLst>
        </pc:spChg>
        <pc:spChg chg="add del">
          <ac:chgData name="BEN KHALFALLAH Hela ItimAsrScoVdf" userId="d55be94f-4073-46ba-88ef-465599598fde" providerId="ADAL" clId="{1ACD003D-8B4F-4E45-A51C-5BD176EA623D}" dt="2023-03-15T09:58:47.283" v="220" actId="26606"/>
          <ac:spMkLst>
            <pc:docMk/>
            <pc:sldMk cId="2566109221" sldId="258"/>
            <ac:spMk id="73" creationId="{9782C6AC-9E78-4AC5-B98F-A466F06DB777}"/>
          </ac:spMkLst>
        </pc:spChg>
        <pc:spChg chg="add del">
          <ac:chgData name="BEN KHALFALLAH Hela ItimAsrScoVdf" userId="d55be94f-4073-46ba-88ef-465599598fde" providerId="ADAL" clId="{1ACD003D-8B4F-4E45-A51C-5BD176EA623D}" dt="2023-03-15T09:58:47.283" v="220" actId="26606"/>
          <ac:spMkLst>
            <pc:docMk/>
            <pc:sldMk cId="2566109221" sldId="258"/>
            <ac:spMk id="75" creationId="{F92FB751-4193-4666-9F39-1CDF96FD0C14}"/>
          </ac:spMkLst>
        </pc:spChg>
        <pc:spChg chg="add del">
          <ac:chgData name="BEN KHALFALLAH Hela ItimAsrScoVdf" userId="d55be94f-4073-46ba-88ef-465599598fde" providerId="ADAL" clId="{1ACD003D-8B4F-4E45-A51C-5BD176EA623D}" dt="2023-03-15T10:55:45.159" v="530" actId="26606"/>
          <ac:spMkLst>
            <pc:docMk/>
            <pc:sldMk cId="2566109221" sldId="258"/>
            <ac:spMk id="78" creationId="{C107510D-BEAA-44C6-97C0-9D334CC007D8}"/>
          </ac:spMkLst>
        </pc:spChg>
        <pc:spChg chg="add del">
          <ac:chgData name="BEN KHALFALLAH Hela ItimAsrScoVdf" userId="d55be94f-4073-46ba-88ef-465599598fde" providerId="ADAL" clId="{1ACD003D-8B4F-4E45-A51C-5BD176EA623D}" dt="2023-03-15T10:55:49.407" v="532" actId="26606"/>
          <ac:spMkLst>
            <pc:docMk/>
            <pc:sldMk cId="2566109221" sldId="258"/>
            <ac:spMk id="80" creationId="{AB8CD641-9DEB-4AF5-8236-E9C9CD4C9DCC}"/>
          </ac:spMkLst>
        </pc:spChg>
        <pc:spChg chg="add del">
          <ac:chgData name="BEN KHALFALLAH Hela ItimAsrScoVdf" userId="d55be94f-4073-46ba-88ef-465599598fde" providerId="ADAL" clId="{1ACD003D-8B4F-4E45-A51C-5BD176EA623D}" dt="2023-03-15T10:38:14.476" v="444"/>
          <ac:spMkLst>
            <pc:docMk/>
            <pc:sldMk cId="2566109221" sldId="258"/>
            <ac:spMk id="82" creationId="{AB8CD641-9DEB-4AF5-8236-E9C9CD4C9DCC}"/>
          </ac:spMkLst>
        </pc:spChg>
        <pc:spChg chg="add del">
          <ac:chgData name="BEN KHALFALLAH Hela ItimAsrScoVdf" userId="d55be94f-4073-46ba-88ef-465599598fde" providerId="ADAL" clId="{1ACD003D-8B4F-4E45-A51C-5BD176EA623D}" dt="2023-03-15T10:38:14.476" v="444"/>
          <ac:spMkLst>
            <pc:docMk/>
            <pc:sldMk cId="2566109221" sldId="258"/>
            <ac:spMk id="83" creationId="{5D5E296C-7F37-495B-9C8F-C56402F0BC0E}"/>
          </ac:spMkLst>
        </pc:spChg>
        <pc:spChg chg="add del">
          <ac:chgData name="BEN KHALFALLAH Hela ItimAsrScoVdf" userId="d55be94f-4073-46ba-88ef-465599598fde" providerId="ADAL" clId="{1ACD003D-8B4F-4E45-A51C-5BD176EA623D}" dt="2023-03-15T10:38:14.476" v="444"/>
          <ac:spMkLst>
            <pc:docMk/>
            <pc:sldMk cId="2566109221" sldId="258"/>
            <ac:spMk id="84" creationId="{D4FEA77F-6150-4990-AB1A-6C6AD09F79C7}"/>
          </ac:spMkLst>
        </pc:spChg>
        <pc:spChg chg="add del">
          <ac:chgData name="BEN KHALFALLAH Hela ItimAsrScoVdf" userId="d55be94f-4073-46ba-88ef-465599598fde" providerId="ADAL" clId="{1ACD003D-8B4F-4E45-A51C-5BD176EA623D}" dt="2023-03-15T10:38:14.476" v="444"/>
          <ac:spMkLst>
            <pc:docMk/>
            <pc:sldMk cId="2566109221" sldId="258"/>
            <ac:spMk id="85" creationId="{66CC1B5B-CB1B-482B-BF03-89D1498F6DE2}"/>
          </ac:spMkLst>
        </pc:spChg>
        <pc:spChg chg="add del">
          <ac:chgData name="BEN KHALFALLAH Hela ItimAsrScoVdf" userId="d55be94f-4073-46ba-88ef-465599598fde" providerId="ADAL" clId="{1ACD003D-8B4F-4E45-A51C-5BD176EA623D}" dt="2023-03-15T10:38:14.476" v="444"/>
          <ac:spMkLst>
            <pc:docMk/>
            <pc:sldMk cId="2566109221" sldId="258"/>
            <ac:spMk id="87" creationId="{15CE57D1-B188-493D-A0EC-ACB6B06CB901}"/>
          </ac:spMkLst>
        </pc:spChg>
        <pc:spChg chg="add del">
          <ac:chgData name="BEN KHALFALLAH Hela ItimAsrScoVdf" userId="d55be94f-4073-46ba-88ef-465599598fde" providerId="ADAL" clId="{1ACD003D-8B4F-4E45-A51C-5BD176EA623D}" dt="2023-03-15T10:38:14.476" v="444"/>
          <ac:spMkLst>
            <pc:docMk/>
            <pc:sldMk cId="2566109221" sldId="258"/>
            <ac:spMk id="88" creationId="{C5DD3F10-6BD2-49AB-BCE5-1FE8CEDA8980}"/>
          </ac:spMkLst>
        </pc:spChg>
        <pc:spChg chg="add del">
          <ac:chgData name="BEN KHALFALLAH Hela ItimAsrScoVdf" userId="d55be94f-4073-46ba-88ef-465599598fde" providerId="ADAL" clId="{1ACD003D-8B4F-4E45-A51C-5BD176EA623D}" dt="2023-03-15T10:38:14.476" v="444"/>
          <ac:spMkLst>
            <pc:docMk/>
            <pc:sldMk cId="2566109221" sldId="258"/>
            <ac:spMk id="89" creationId="{AF8BC7BC-7A10-4E08-A731-BEC0EEEF6FCD}"/>
          </ac:spMkLst>
        </pc:spChg>
        <pc:spChg chg="add del">
          <ac:chgData name="BEN KHALFALLAH Hela ItimAsrScoVdf" userId="d55be94f-4073-46ba-88ef-465599598fde" providerId="ADAL" clId="{1ACD003D-8B4F-4E45-A51C-5BD176EA623D}" dt="2023-03-15T10:38:14.476" v="444"/>
          <ac:spMkLst>
            <pc:docMk/>
            <pc:sldMk cId="2566109221" sldId="258"/>
            <ac:spMk id="90" creationId="{27207D0A-8AED-4BC1-BDED-1A5096B1CB1D}"/>
          </ac:spMkLst>
        </pc:spChg>
        <pc:spChg chg="add del">
          <ac:chgData name="BEN KHALFALLAH Hela ItimAsrScoVdf" userId="d55be94f-4073-46ba-88ef-465599598fde" providerId="ADAL" clId="{1ACD003D-8B4F-4E45-A51C-5BD176EA623D}" dt="2023-03-15T10:38:14.476" v="444"/>
          <ac:spMkLst>
            <pc:docMk/>
            <pc:sldMk cId="2566109221" sldId="258"/>
            <ac:spMk id="91" creationId="{17F6822B-1FB6-4A99-96B5-B723F29F02FC}"/>
          </ac:spMkLst>
        </pc:spChg>
        <pc:spChg chg="add del">
          <ac:chgData name="BEN KHALFALLAH Hela ItimAsrScoVdf" userId="d55be94f-4073-46ba-88ef-465599598fde" providerId="ADAL" clId="{1ACD003D-8B4F-4E45-A51C-5BD176EA623D}" dt="2023-03-15T10:55:49.407" v="532" actId="26606"/>
          <ac:spMkLst>
            <pc:docMk/>
            <pc:sldMk cId="2566109221" sldId="258"/>
            <ac:spMk id="93" creationId="{5D5E296C-7F37-495B-9C8F-C56402F0BC0E}"/>
          </ac:spMkLst>
        </pc:spChg>
        <pc:spChg chg="add del">
          <ac:chgData name="BEN KHALFALLAH Hela ItimAsrScoVdf" userId="d55be94f-4073-46ba-88ef-465599598fde" providerId="ADAL" clId="{1ACD003D-8B4F-4E45-A51C-5BD176EA623D}" dt="2023-03-15T10:55:49.407" v="532" actId="26606"/>
          <ac:spMkLst>
            <pc:docMk/>
            <pc:sldMk cId="2566109221" sldId="258"/>
            <ac:spMk id="94" creationId="{D4FEA77F-6150-4990-AB1A-6C6AD09F79C7}"/>
          </ac:spMkLst>
        </pc:spChg>
        <pc:spChg chg="add del">
          <ac:chgData name="BEN KHALFALLAH Hela ItimAsrScoVdf" userId="d55be94f-4073-46ba-88ef-465599598fde" providerId="ADAL" clId="{1ACD003D-8B4F-4E45-A51C-5BD176EA623D}" dt="2023-03-15T10:55:49.407" v="532" actId="26606"/>
          <ac:spMkLst>
            <pc:docMk/>
            <pc:sldMk cId="2566109221" sldId="258"/>
            <ac:spMk id="95" creationId="{66CC1B5B-CB1B-482B-BF03-89D1498F6DE2}"/>
          </ac:spMkLst>
        </pc:spChg>
        <pc:spChg chg="add del">
          <ac:chgData name="BEN KHALFALLAH Hela ItimAsrScoVdf" userId="d55be94f-4073-46ba-88ef-465599598fde" providerId="ADAL" clId="{1ACD003D-8B4F-4E45-A51C-5BD176EA623D}" dt="2023-03-15T10:55:49.407" v="532" actId="26606"/>
          <ac:spMkLst>
            <pc:docMk/>
            <pc:sldMk cId="2566109221" sldId="258"/>
            <ac:spMk id="97" creationId="{414B4D46-9526-4BE1-BC60-D0C3F584E299}"/>
          </ac:spMkLst>
        </pc:spChg>
        <pc:spChg chg="add del">
          <ac:chgData name="BEN KHALFALLAH Hela ItimAsrScoVdf" userId="d55be94f-4073-46ba-88ef-465599598fde" providerId="ADAL" clId="{1ACD003D-8B4F-4E45-A51C-5BD176EA623D}" dt="2023-03-15T10:55:49.407" v="532" actId="26606"/>
          <ac:spMkLst>
            <pc:docMk/>
            <pc:sldMk cId="2566109221" sldId="258"/>
            <ac:spMk id="98" creationId="{3CB2DF8D-0A9E-40EC-99F2-54F700B01D2B}"/>
          </ac:spMkLst>
        </pc:spChg>
        <pc:spChg chg="add del">
          <ac:chgData name="BEN KHALFALLAH Hela ItimAsrScoVdf" userId="d55be94f-4073-46ba-88ef-465599598fde" providerId="ADAL" clId="{1ACD003D-8B4F-4E45-A51C-5BD176EA623D}" dt="2023-03-15T10:55:49.407" v="532" actId="26606"/>
          <ac:spMkLst>
            <pc:docMk/>
            <pc:sldMk cId="2566109221" sldId="258"/>
            <ac:spMk id="99" creationId="{E236A4AA-6673-4004-B1A2-8E7C46D72D7C}"/>
          </ac:spMkLst>
        </pc:spChg>
        <pc:spChg chg="add del">
          <ac:chgData name="BEN KHALFALLAH Hela ItimAsrScoVdf" userId="d55be94f-4073-46ba-88ef-465599598fde" providerId="ADAL" clId="{1ACD003D-8B4F-4E45-A51C-5BD176EA623D}" dt="2023-03-15T10:55:49.407" v="532" actId="26606"/>
          <ac:spMkLst>
            <pc:docMk/>
            <pc:sldMk cId="2566109221" sldId="258"/>
            <ac:spMk id="100" creationId="{4D52C3F7-8C9D-4039-B5A2-C3C7B1184306}"/>
          </ac:spMkLst>
        </pc:spChg>
        <pc:spChg chg="add del">
          <ac:chgData name="BEN KHALFALLAH Hela ItimAsrScoVdf" userId="d55be94f-4073-46ba-88ef-465599598fde" providerId="ADAL" clId="{1ACD003D-8B4F-4E45-A51C-5BD176EA623D}" dt="2023-03-15T10:55:49.407" v="532" actId="26606"/>
          <ac:spMkLst>
            <pc:docMk/>
            <pc:sldMk cId="2566109221" sldId="258"/>
            <ac:spMk id="101" creationId="{2F977B43-39D2-42B0-A7C5-61547A147538}"/>
          </ac:spMkLst>
        </pc:spChg>
        <pc:spChg chg="add del">
          <ac:chgData name="BEN KHALFALLAH Hela ItimAsrScoVdf" userId="d55be94f-4073-46ba-88ef-465599598fde" providerId="ADAL" clId="{1ACD003D-8B4F-4E45-A51C-5BD176EA623D}" dt="2023-03-15T10:55:49.407" v="532" actId="26606"/>
          <ac:spMkLst>
            <pc:docMk/>
            <pc:sldMk cId="2566109221" sldId="258"/>
            <ac:spMk id="102" creationId="{B0F6D8A5-E067-40D7-8E7F-D4E9D01E474C}"/>
          </ac:spMkLst>
        </pc:spChg>
        <pc:spChg chg="add">
          <ac:chgData name="BEN KHALFALLAH Hela ItimAsrScoVdf" userId="d55be94f-4073-46ba-88ef-465599598fde" providerId="ADAL" clId="{1ACD003D-8B4F-4E45-A51C-5BD176EA623D}" dt="2023-03-15T10:55:49.429" v="533" actId="26606"/>
          <ac:spMkLst>
            <pc:docMk/>
            <pc:sldMk cId="2566109221" sldId="258"/>
            <ac:spMk id="107" creationId="{AB8CD641-9DEB-4AF5-8236-E9C9CD4C9DCC}"/>
          </ac:spMkLst>
        </pc:spChg>
        <pc:spChg chg="add">
          <ac:chgData name="BEN KHALFALLAH Hela ItimAsrScoVdf" userId="d55be94f-4073-46ba-88ef-465599598fde" providerId="ADAL" clId="{1ACD003D-8B4F-4E45-A51C-5BD176EA623D}" dt="2023-03-15T10:55:49.429" v="533" actId="26606"/>
          <ac:spMkLst>
            <pc:docMk/>
            <pc:sldMk cId="2566109221" sldId="258"/>
            <ac:spMk id="108" creationId="{5D5E296C-7F37-495B-9C8F-C56402F0BC0E}"/>
          </ac:spMkLst>
        </pc:spChg>
        <pc:spChg chg="add">
          <ac:chgData name="BEN KHALFALLAH Hela ItimAsrScoVdf" userId="d55be94f-4073-46ba-88ef-465599598fde" providerId="ADAL" clId="{1ACD003D-8B4F-4E45-A51C-5BD176EA623D}" dt="2023-03-15T10:55:49.429" v="533" actId="26606"/>
          <ac:spMkLst>
            <pc:docMk/>
            <pc:sldMk cId="2566109221" sldId="258"/>
            <ac:spMk id="109" creationId="{D4FEA77F-6150-4990-AB1A-6C6AD09F79C7}"/>
          </ac:spMkLst>
        </pc:spChg>
        <pc:spChg chg="add">
          <ac:chgData name="BEN KHALFALLAH Hela ItimAsrScoVdf" userId="d55be94f-4073-46ba-88ef-465599598fde" providerId="ADAL" clId="{1ACD003D-8B4F-4E45-A51C-5BD176EA623D}" dt="2023-03-15T10:55:49.429" v="533" actId="26606"/>
          <ac:spMkLst>
            <pc:docMk/>
            <pc:sldMk cId="2566109221" sldId="258"/>
            <ac:spMk id="110" creationId="{66CC1B5B-CB1B-482B-BF03-89D1498F6DE2}"/>
          </ac:spMkLst>
        </pc:spChg>
        <pc:spChg chg="add">
          <ac:chgData name="BEN KHALFALLAH Hela ItimAsrScoVdf" userId="d55be94f-4073-46ba-88ef-465599598fde" providerId="ADAL" clId="{1ACD003D-8B4F-4E45-A51C-5BD176EA623D}" dt="2023-03-15T10:55:49.429" v="533" actId="26606"/>
          <ac:spMkLst>
            <pc:docMk/>
            <pc:sldMk cId="2566109221" sldId="258"/>
            <ac:spMk id="112" creationId="{15CE57D1-B188-493D-A0EC-ACB6B06CB901}"/>
          </ac:spMkLst>
        </pc:spChg>
        <pc:spChg chg="add">
          <ac:chgData name="BEN KHALFALLAH Hela ItimAsrScoVdf" userId="d55be94f-4073-46ba-88ef-465599598fde" providerId="ADAL" clId="{1ACD003D-8B4F-4E45-A51C-5BD176EA623D}" dt="2023-03-15T10:55:49.429" v="533" actId="26606"/>
          <ac:spMkLst>
            <pc:docMk/>
            <pc:sldMk cId="2566109221" sldId="258"/>
            <ac:spMk id="113" creationId="{C5DD3F10-6BD2-49AB-BCE5-1FE8CEDA8980}"/>
          </ac:spMkLst>
        </pc:spChg>
        <pc:spChg chg="add">
          <ac:chgData name="BEN KHALFALLAH Hela ItimAsrScoVdf" userId="d55be94f-4073-46ba-88ef-465599598fde" providerId="ADAL" clId="{1ACD003D-8B4F-4E45-A51C-5BD176EA623D}" dt="2023-03-15T10:55:49.429" v="533" actId="26606"/>
          <ac:spMkLst>
            <pc:docMk/>
            <pc:sldMk cId="2566109221" sldId="258"/>
            <ac:spMk id="114" creationId="{AF8BC7BC-7A10-4E08-A731-BEC0EEEF6FCD}"/>
          </ac:spMkLst>
        </pc:spChg>
        <pc:spChg chg="add">
          <ac:chgData name="BEN KHALFALLAH Hela ItimAsrScoVdf" userId="d55be94f-4073-46ba-88ef-465599598fde" providerId="ADAL" clId="{1ACD003D-8B4F-4E45-A51C-5BD176EA623D}" dt="2023-03-15T10:55:49.429" v="533" actId="26606"/>
          <ac:spMkLst>
            <pc:docMk/>
            <pc:sldMk cId="2566109221" sldId="258"/>
            <ac:spMk id="115" creationId="{27207D0A-8AED-4BC1-BDED-1A5096B1CB1D}"/>
          </ac:spMkLst>
        </pc:spChg>
        <pc:spChg chg="add">
          <ac:chgData name="BEN KHALFALLAH Hela ItimAsrScoVdf" userId="d55be94f-4073-46ba-88ef-465599598fde" providerId="ADAL" clId="{1ACD003D-8B4F-4E45-A51C-5BD176EA623D}" dt="2023-03-15T10:55:49.429" v="533" actId="26606"/>
          <ac:spMkLst>
            <pc:docMk/>
            <pc:sldMk cId="2566109221" sldId="258"/>
            <ac:spMk id="116" creationId="{17F6822B-1FB6-4A99-96B5-B723F29F02FC}"/>
          </ac:spMkLst>
        </pc:spChg>
        <pc:grpChg chg="add del">
          <ac:chgData name="BEN KHALFALLAH Hela ItimAsrScoVdf" userId="d55be94f-4073-46ba-88ef-465599598fde" providerId="ADAL" clId="{1ACD003D-8B4F-4E45-A51C-5BD176EA623D}" dt="2023-03-15T09:58:25.090" v="217" actId="26606"/>
          <ac:grpSpMkLst>
            <pc:docMk/>
            <pc:sldMk cId="2566109221" sldId="258"/>
            <ac:grpSpMk id="18" creationId="{1B537E3F-FCF5-4357-95F0-E51BBB4639F4}"/>
          </ac:grpSpMkLst>
        </pc:grpChg>
        <pc:grpChg chg="add del">
          <ac:chgData name="BEN KHALFALLAH Hela ItimAsrScoVdf" userId="d55be94f-4073-46ba-88ef-465599598fde" providerId="ADAL" clId="{1ACD003D-8B4F-4E45-A51C-5BD176EA623D}" dt="2023-03-15T09:58:25.090" v="217" actId="26606"/>
          <ac:grpSpMkLst>
            <pc:docMk/>
            <pc:sldMk cId="2566109221" sldId="258"/>
            <ac:grpSpMk id="33" creationId="{CC547666-6BC2-4126-AF64-5A7DE9FE88A4}"/>
          </ac:grpSpMkLst>
        </pc:grpChg>
        <pc:grpChg chg="add del">
          <ac:chgData name="BEN KHALFALLAH Hela ItimAsrScoVdf" userId="d55be94f-4073-46ba-88ef-465599598fde" providerId="ADAL" clId="{1ACD003D-8B4F-4E45-A51C-5BD176EA623D}" dt="2023-03-15T09:58:47.309" v="221" actId="26606"/>
          <ac:grpSpMkLst>
            <pc:docMk/>
            <pc:sldMk cId="2566109221" sldId="258"/>
            <ac:grpSpMk id="42" creationId="{1B537E3F-FCF5-4357-95F0-E51BBB4639F4}"/>
          </ac:grpSpMkLst>
        </pc:grpChg>
        <pc:grpChg chg="add del">
          <ac:chgData name="BEN KHALFALLAH Hela ItimAsrScoVdf" userId="d55be94f-4073-46ba-88ef-465599598fde" providerId="ADAL" clId="{1ACD003D-8B4F-4E45-A51C-5BD176EA623D}" dt="2023-03-15T09:58:47.309" v="221" actId="26606"/>
          <ac:grpSpMkLst>
            <pc:docMk/>
            <pc:sldMk cId="2566109221" sldId="258"/>
            <ac:grpSpMk id="48" creationId="{CC547666-6BC2-4126-AF64-5A7DE9FE88A4}"/>
          </ac:grpSpMkLst>
        </pc:grpChg>
        <pc:grpChg chg="add del">
          <ac:chgData name="BEN KHALFALLAH Hela ItimAsrScoVdf" userId="d55be94f-4073-46ba-88ef-465599598fde" providerId="ADAL" clId="{1ACD003D-8B4F-4E45-A51C-5BD176EA623D}" dt="2023-03-15T10:55:45.159" v="530" actId="26606"/>
          <ac:grpSpMkLst>
            <pc:docMk/>
            <pc:sldMk cId="2566109221" sldId="258"/>
            <ac:grpSpMk id="57" creationId="{1B537E3F-FCF5-4357-95F0-E51BBB4639F4}"/>
          </ac:grpSpMkLst>
        </pc:grpChg>
        <pc:grpChg chg="add del">
          <ac:chgData name="BEN KHALFALLAH Hela ItimAsrScoVdf" userId="d55be94f-4073-46ba-88ef-465599598fde" providerId="ADAL" clId="{1ACD003D-8B4F-4E45-A51C-5BD176EA623D}" dt="2023-03-15T09:58:47.283" v="220" actId="26606"/>
          <ac:grpSpMkLst>
            <pc:docMk/>
            <pc:sldMk cId="2566109221" sldId="258"/>
            <ac:grpSpMk id="62" creationId="{1B537E3F-FCF5-4357-95F0-E51BBB4639F4}"/>
          </ac:grpSpMkLst>
        </pc:grpChg>
        <pc:grpChg chg="add del">
          <ac:chgData name="BEN KHALFALLAH Hela ItimAsrScoVdf" userId="d55be94f-4073-46ba-88ef-465599598fde" providerId="ADAL" clId="{1ACD003D-8B4F-4E45-A51C-5BD176EA623D}" dt="2023-03-15T09:58:47.283" v="220" actId="26606"/>
          <ac:grpSpMkLst>
            <pc:docMk/>
            <pc:sldMk cId="2566109221" sldId="258"/>
            <ac:grpSpMk id="77" creationId="{CC547666-6BC2-4126-AF64-5A7DE9FE88A4}"/>
          </ac:grpSpMkLst>
        </pc:grpChg>
        <pc:grpChg chg="add del">
          <ac:chgData name="BEN KHALFALLAH Hela ItimAsrScoVdf" userId="d55be94f-4073-46ba-88ef-465599598fde" providerId="ADAL" clId="{1ACD003D-8B4F-4E45-A51C-5BD176EA623D}" dt="2023-03-15T10:38:14.476" v="444"/>
          <ac:grpSpMkLst>
            <pc:docMk/>
            <pc:sldMk cId="2566109221" sldId="258"/>
            <ac:grpSpMk id="86" creationId="{1B537E3F-FCF5-4357-95F0-E51BBB4639F4}"/>
          </ac:grpSpMkLst>
        </pc:grpChg>
        <pc:grpChg chg="add del">
          <ac:chgData name="BEN KHALFALLAH Hela ItimAsrScoVdf" userId="d55be94f-4073-46ba-88ef-465599598fde" providerId="ADAL" clId="{1ACD003D-8B4F-4E45-A51C-5BD176EA623D}" dt="2023-03-15T10:55:49.407" v="532" actId="26606"/>
          <ac:grpSpMkLst>
            <pc:docMk/>
            <pc:sldMk cId="2566109221" sldId="258"/>
            <ac:grpSpMk id="96" creationId="{1B537E3F-FCF5-4357-95F0-E51BBB4639F4}"/>
          </ac:grpSpMkLst>
        </pc:grpChg>
        <pc:grpChg chg="add">
          <ac:chgData name="BEN KHALFALLAH Hela ItimAsrScoVdf" userId="d55be94f-4073-46ba-88ef-465599598fde" providerId="ADAL" clId="{1ACD003D-8B4F-4E45-A51C-5BD176EA623D}" dt="2023-03-15T10:55:49.429" v="533" actId="26606"/>
          <ac:grpSpMkLst>
            <pc:docMk/>
            <pc:sldMk cId="2566109221" sldId="258"/>
            <ac:grpSpMk id="111" creationId="{1B537E3F-FCF5-4357-95F0-E51BBB4639F4}"/>
          </ac:grpSpMkLst>
        </pc:grpChg>
        <pc:picChg chg="add del">
          <ac:chgData name="BEN KHALFALLAH Hela ItimAsrScoVdf" userId="d55be94f-4073-46ba-88ef-465599598fde" providerId="ADAL" clId="{1ACD003D-8B4F-4E45-A51C-5BD176EA623D}" dt="2023-03-15T09:58:25.090" v="217" actId="26606"/>
          <ac:picMkLst>
            <pc:docMk/>
            <pc:sldMk cId="2566109221" sldId="258"/>
            <ac:picMk id="7" creationId="{356CF63E-922A-A1E1-AAF5-F63275E9C33C}"/>
          </ac:picMkLst>
        </pc:picChg>
        <pc:picChg chg="add mod">
          <ac:chgData name="BEN KHALFALLAH Hela ItimAsrScoVdf" userId="d55be94f-4073-46ba-88ef-465599598fde" providerId="ADAL" clId="{1ACD003D-8B4F-4E45-A51C-5BD176EA623D}" dt="2023-03-15T10:55:49.407" v="532" actId="26606"/>
          <ac:picMkLst>
            <pc:docMk/>
            <pc:sldMk cId="2566109221" sldId="258"/>
            <ac:picMk id="49" creationId="{98CCC5A8-6E73-5191-4C45-D2951A447312}"/>
          </ac:picMkLst>
        </pc:picChg>
        <pc:cxnChg chg="add del">
          <ac:chgData name="BEN KHALFALLAH Hela ItimAsrScoVdf" userId="d55be94f-4073-46ba-88ef-465599598fde" providerId="ADAL" clId="{1ACD003D-8B4F-4E45-A51C-5BD176EA623D}" dt="2023-03-15T10:55:45.159" v="530" actId="26606"/>
          <ac:cxnSpMkLst>
            <pc:docMk/>
            <pc:sldMk cId="2566109221" sldId="258"/>
            <ac:cxnSpMk id="72" creationId="{5471FC86-8C26-4C17-B5DC-F91692986779}"/>
          </ac:cxnSpMkLst>
        </pc:cxnChg>
        <pc:cxnChg chg="add del">
          <ac:chgData name="BEN KHALFALLAH Hela ItimAsrScoVdf" userId="d55be94f-4073-46ba-88ef-465599598fde" providerId="ADAL" clId="{1ACD003D-8B4F-4E45-A51C-5BD176EA623D}" dt="2023-03-15T10:55:45.159" v="530" actId="26606"/>
          <ac:cxnSpMkLst>
            <pc:docMk/>
            <pc:sldMk cId="2566109221" sldId="258"/>
            <ac:cxnSpMk id="74" creationId="{52C1022C-5ADE-4749-B05B-6B66CEB64819}"/>
          </ac:cxnSpMkLst>
        </pc:cxnChg>
        <pc:cxnChg chg="add del">
          <ac:chgData name="BEN KHALFALLAH Hela ItimAsrScoVdf" userId="d55be94f-4073-46ba-88ef-465599598fde" providerId="ADAL" clId="{1ACD003D-8B4F-4E45-A51C-5BD176EA623D}" dt="2023-03-15T10:55:45.159" v="530" actId="26606"/>
          <ac:cxnSpMkLst>
            <pc:docMk/>
            <pc:sldMk cId="2566109221" sldId="258"/>
            <ac:cxnSpMk id="76" creationId="{0553AC74-4C2E-4733-9ABB-086DFAA3C86D}"/>
          </ac:cxnSpMkLst>
        </pc:cxnChg>
        <pc:cxnChg chg="add del">
          <ac:chgData name="BEN KHALFALLAH Hela ItimAsrScoVdf" userId="d55be94f-4073-46ba-88ef-465599598fde" providerId="ADAL" clId="{1ACD003D-8B4F-4E45-A51C-5BD176EA623D}" dt="2023-03-15T10:38:14.476" v="444"/>
          <ac:cxnSpMkLst>
            <pc:docMk/>
            <pc:sldMk cId="2566109221" sldId="258"/>
            <ac:cxnSpMk id="79" creationId="{EDD37244-DD92-4DA5-A02C-38AF9393B4B5}"/>
          </ac:cxnSpMkLst>
        </pc:cxnChg>
        <pc:cxnChg chg="add del">
          <ac:chgData name="BEN KHALFALLAH Hela ItimAsrScoVdf" userId="d55be94f-4073-46ba-88ef-465599598fde" providerId="ADAL" clId="{1ACD003D-8B4F-4E45-A51C-5BD176EA623D}" dt="2023-03-15T10:38:14.476" v="444"/>
          <ac:cxnSpMkLst>
            <pc:docMk/>
            <pc:sldMk cId="2566109221" sldId="258"/>
            <ac:cxnSpMk id="81" creationId="{A1F52048-7CB4-444D-ADDB-A3679D30C8E1}"/>
          </ac:cxnSpMkLst>
        </pc:cxnChg>
        <pc:cxnChg chg="add del">
          <ac:chgData name="BEN KHALFALLAH Hela ItimAsrScoVdf" userId="d55be94f-4073-46ba-88ef-465599598fde" providerId="ADAL" clId="{1ACD003D-8B4F-4E45-A51C-5BD176EA623D}" dt="2023-03-15T10:38:14.476" v="444"/>
          <ac:cxnSpMkLst>
            <pc:docMk/>
            <pc:sldMk cId="2566109221" sldId="258"/>
            <ac:cxnSpMk id="92" creationId="{DCAEE72B-1345-4537-81E5-57A165933BD1}"/>
          </ac:cxnSpMkLst>
        </pc:cxnChg>
        <pc:cxnChg chg="add del">
          <ac:chgData name="BEN KHALFALLAH Hela ItimAsrScoVdf" userId="d55be94f-4073-46ba-88ef-465599598fde" providerId="ADAL" clId="{1ACD003D-8B4F-4E45-A51C-5BD176EA623D}" dt="2023-03-15T10:55:49.407" v="532" actId="26606"/>
          <ac:cxnSpMkLst>
            <pc:docMk/>
            <pc:sldMk cId="2566109221" sldId="258"/>
            <ac:cxnSpMk id="103" creationId="{B596F966-7CDC-4C84-B942-6B711420A693}"/>
          </ac:cxnSpMkLst>
        </pc:cxnChg>
        <pc:cxnChg chg="add del">
          <ac:chgData name="BEN KHALFALLAH Hela ItimAsrScoVdf" userId="d55be94f-4073-46ba-88ef-465599598fde" providerId="ADAL" clId="{1ACD003D-8B4F-4E45-A51C-5BD176EA623D}" dt="2023-03-15T10:55:49.407" v="532" actId="26606"/>
          <ac:cxnSpMkLst>
            <pc:docMk/>
            <pc:sldMk cId="2566109221" sldId="258"/>
            <ac:cxnSpMk id="104" creationId="{3F2A616E-2732-4526-BDC8-1689F06C82D3}"/>
          </ac:cxnSpMkLst>
        </pc:cxnChg>
        <pc:cxnChg chg="add del">
          <ac:chgData name="BEN KHALFALLAH Hela ItimAsrScoVdf" userId="d55be94f-4073-46ba-88ef-465599598fde" providerId="ADAL" clId="{1ACD003D-8B4F-4E45-A51C-5BD176EA623D}" dt="2023-03-15T10:55:49.407" v="532" actId="26606"/>
          <ac:cxnSpMkLst>
            <pc:docMk/>
            <pc:sldMk cId="2566109221" sldId="258"/>
            <ac:cxnSpMk id="105" creationId="{CFC767D2-4FE5-44CE-BA88-F9B89625970C}"/>
          </ac:cxnSpMkLst>
        </pc:cxnChg>
        <pc:cxnChg chg="add">
          <ac:chgData name="BEN KHALFALLAH Hela ItimAsrScoVdf" userId="d55be94f-4073-46ba-88ef-465599598fde" providerId="ADAL" clId="{1ACD003D-8B4F-4E45-A51C-5BD176EA623D}" dt="2023-03-15T10:55:49.429" v="533" actId="26606"/>
          <ac:cxnSpMkLst>
            <pc:docMk/>
            <pc:sldMk cId="2566109221" sldId="258"/>
            <ac:cxnSpMk id="117" creationId="{DCAEE72B-1345-4537-81E5-57A165933BD1}"/>
          </ac:cxnSpMkLst>
        </pc:cxnChg>
        <pc:cxnChg chg="add">
          <ac:chgData name="BEN KHALFALLAH Hela ItimAsrScoVdf" userId="d55be94f-4073-46ba-88ef-465599598fde" providerId="ADAL" clId="{1ACD003D-8B4F-4E45-A51C-5BD176EA623D}" dt="2023-03-15T10:55:49.429" v="533" actId="26606"/>
          <ac:cxnSpMkLst>
            <pc:docMk/>
            <pc:sldMk cId="2566109221" sldId="258"/>
            <ac:cxnSpMk id="118" creationId="{EDD37244-DD92-4DA5-A02C-38AF9393B4B5}"/>
          </ac:cxnSpMkLst>
        </pc:cxnChg>
        <pc:cxnChg chg="add">
          <ac:chgData name="BEN KHALFALLAH Hela ItimAsrScoVdf" userId="d55be94f-4073-46ba-88ef-465599598fde" providerId="ADAL" clId="{1ACD003D-8B4F-4E45-A51C-5BD176EA623D}" dt="2023-03-15T10:55:49.429" v="533" actId="26606"/>
          <ac:cxnSpMkLst>
            <pc:docMk/>
            <pc:sldMk cId="2566109221" sldId="258"/>
            <ac:cxnSpMk id="119" creationId="{A1F52048-7CB4-444D-ADDB-A3679D30C8E1}"/>
          </ac:cxnSpMkLst>
        </pc:cxnChg>
      </pc:sldChg>
      <pc:sldChg chg="addSp delSp modSp new mod setBg delDesignElem">
        <pc:chgData name="BEN KHALFALLAH Hela ItimAsrScoVdf" userId="d55be94f-4073-46ba-88ef-465599598fde" providerId="ADAL" clId="{1ACD003D-8B4F-4E45-A51C-5BD176EA623D}" dt="2023-03-15T10:56:02.325" v="535" actId="27636"/>
        <pc:sldMkLst>
          <pc:docMk/>
          <pc:sldMk cId="1011883662" sldId="259"/>
        </pc:sldMkLst>
        <pc:spChg chg="mod">
          <ac:chgData name="BEN KHALFALLAH Hela ItimAsrScoVdf" userId="d55be94f-4073-46ba-88ef-465599598fde" providerId="ADAL" clId="{1ACD003D-8B4F-4E45-A51C-5BD176EA623D}" dt="2023-03-15T10:04:51.821" v="251" actId="26606"/>
          <ac:spMkLst>
            <pc:docMk/>
            <pc:sldMk cId="1011883662" sldId="259"/>
            <ac:spMk id="2" creationId="{83D21CF2-0620-47E1-A88A-56A1550EB0ED}"/>
          </ac:spMkLst>
        </pc:spChg>
        <pc:spChg chg="mod ord">
          <ac:chgData name="BEN KHALFALLAH Hela ItimAsrScoVdf" userId="d55be94f-4073-46ba-88ef-465599598fde" providerId="ADAL" clId="{1ACD003D-8B4F-4E45-A51C-5BD176EA623D}" dt="2023-03-15T10:56:02.325" v="535" actId="27636"/>
          <ac:spMkLst>
            <pc:docMk/>
            <pc:sldMk cId="1011883662" sldId="259"/>
            <ac:spMk id="3" creationId="{F13D0A35-5C37-49A4-8F27-6C555D46ED44}"/>
          </ac:spMkLst>
        </pc:spChg>
        <pc:spChg chg="add del">
          <ac:chgData name="BEN KHALFALLAH Hela ItimAsrScoVdf" userId="d55be94f-4073-46ba-88ef-465599598fde" providerId="ADAL" clId="{1ACD003D-8B4F-4E45-A51C-5BD176EA623D}" dt="2023-03-15T10:00:13.461" v="232" actId="26606"/>
          <ac:spMkLst>
            <pc:docMk/>
            <pc:sldMk cId="1011883662" sldId="259"/>
            <ac:spMk id="2055" creationId="{1D7474D6-D12E-45CA-A354-84ECA62C560B}"/>
          </ac:spMkLst>
        </pc:spChg>
        <pc:spChg chg="add del">
          <ac:chgData name="BEN KHALFALLAH Hela ItimAsrScoVdf" userId="d55be94f-4073-46ba-88ef-465599598fde" providerId="ADAL" clId="{1ACD003D-8B4F-4E45-A51C-5BD176EA623D}" dt="2023-03-15T10:00:13.461" v="232" actId="26606"/>
          <ac:spMkLst>
            <pc:docMk/>
            <pc:sldMk cId="1011883662" sldId="259"/>
            <ac:spMk id="2057" creationId="{C07327CB-FFE1-473C-9250-7A02C83B33E1}"/>
          </ac:spMkLst>
        </pc:spChg>
        <pc:spChg chg="add">
          <ac:chgData name="BEN KHALFALLAH Hela ItimAsrScoVdf" userId="d55be94f-4073-46ba-88ef-465599598fde" providerId="ADAL" clId="{1ACD003D-8B4F-4E45-A51C-5BD176EA623D}" dt="2023-03-15T10:56:02.318" v="534" actId="26606"/>
          <ac:spMkLst>
            <pc:docMk/>
            <pc:sldMk cId="1011883662" sldId="259"/>
            <ac:spMk id="2058" creationId="{D4D487C0-5910-4D77-AAC5-38583C39A45C}"/>
          </ac:spMkLst>
        </pc:spChg>
        <pc:spChg chg="add del">
          <ac:chgData name="BEN KHALFALLAH Hela ItimAsrScoVdf" userId="d55be94f-4073-46ba-88ef-465599598fde" providerId="ADAL" clId="{1ACD003D-8B4F-4E45-A51C-5BD176EA623D}" dt="2023-03-15T10:00:13.461" v="232" actId="26606"/>
          <ac:spMkLst>
            <pc:docMk/>
            <pc:sldMk cId="1011883662" sldId="259"/>
            <ac:spMk id="2059" creationId="{2861E25C-125D-41D9-A67D-F66086863194}"/>
          </ac:spMkLst>
        </pc:spChg>
        <pc:spChg chg="add">
          <ac:chgData name="BEN KHALFALLAH Hela ItimAsrScoVdf" userId="d55be94f-4073-46ba-88ef-465599598fde" providerId="ADAL" clId="{1ACD003D-8B4F-4E45-A51C-5BD176EA623D}" dt="2023-03-15T10:56:02.318" v="534" actId="26606"/>
          <ac:spMkLst>
            <pc:docMk/>
            <pc:sldMk cId="1011883662" sldId="259"/>
            <ac:spMk id="2060" creationId="{6C1AAB63-B4E2-446F-A7F3-0E3A1FCA5074}"/>
          </ac:spMkLst>
        </pc:spChg>
        <pc:spChg chg="add del">
          <ac:chgData name="BEN KHALFALLAH Hela ItimAsrScoVdf" userId="d55be94f-4073-46ba-88ef-465599598fde" providerId="ADAL" clId="{1ACD003D-8B4F-4E45-A51C-5BD176EA623D}" dt="2023-03-15T10:00:13.461" v="232" actId="26606"/>
          <ac:spMkLst>
            <pc:docMk/>
            <pc:sldMk cId="1011883662" sldId="259"/>
            <ac:spMk id="2061" creationId="{CC0A6138-0D4A-492A-BCC9-B54BFB7E49AF}"/>
          </ac:spMkLst>
        </pc:spChg>
        <pc:spChg chg="add">
          <ac:chgData name="BEN KHALFALLAH Hela ItimAsrScoVdf" userId="d55be94f-4073-46ba-88ef-465599598fde" providerId="ADAL" clId="{1ACD003D-8B4F-4E45-A51C-5BD176EA623D}" dt="2023-03-15T10:56:02.318" v="534" actId="26606"/>
          <ac:spMkLst>
            <pc:docMk/>
            <pc:sldMk cId="1011883662" sldId="259"/>
            <ac:spMk id="2062" creationId="{6CAEACF9-5825-43E0-B0F8-797C142C2F89}"/>
          </ac:spMkLst>
        </pc:spChg>
        <pc:spChg chg="add del">
          <ac:chgData name="BEN KHALFALLAH Hela ItimAsrScoVdf" userId="d55be94f-4073-46ba-88ef-465599598fde" providerId="ADAL" clId="{1ACD003D-8B4F-4E45-A51C-5BD176EA623D}" dt="2023-03-15T10:00:13.461" v="232" actId="26606"/>
          <ac:spMkLst>
            <pc:docMk/>
            <pc:sldMk cId="1011883662" sldId="259"/>
            <ac:spMk id="2063" creationId="{963F5873-E56D-4836-8C82-DC56E6309F7B}"/>
          </ac:spMkLst>
        </pc:spChg>
        <pc:spChg chg="add del">
          <ac:chgData name="BEN KHALFALLAH Hela ItimAsrScoVdf" userId="d55be94f-4073-46ba-88ef-465599598fde" providerId="ADAL" clId="{1ACD003D-8B4F-4E45-A51C-5BD176EA623D}" dt="2023-03-15T10:00:17.866" v="234" actId="26606"/>
          <ac:spMkLst>
            <pc:docMk/>
            <pc:sldMk cId="1011883662" sldId="259"/>
            <ac:spMk id="2065" creationId="{59BA7040-64DC-46B9-A934-91869AE6D766}"/>
          </ac:spMkLst>
        </pc:spChg>
        <pc:spChg chg="add del">
          <ac:chgData name="BEN KHALFALLAH Hela ItimAsrScoVdf" userId="d55be94f-4073-46ba-88ef-465599598fde" providerId="ADAL" clId="{1ACD003D-8B4F-4E45-A51C-5BD176EA623D}" dt="2023-03-15T10:00:17.866" v="234" actId="26606"/>
          <ac:spMkLst>
            <pc:docMk/>
            <pc:sldMk cId="1011883662" sldId="259"/>
            <ac:spMk id="2066" creationId="{CCA59D3B-D545-49BF-83DC-64DD1F7534D2}"/>
          </ac:spMkLst>
        </pc:spChg>
        <pc:spChg chg="add del">
          <ac:chgData name="BEN KHALFALLAH Hela ItimAsrScoVdf" userId="d55be94f-4073-46ba-88ef-465599598fde" providerId="ADAL" clId="{1ACD003D-8B4F-4E45-A51C-5BD176EA623D}" dt="2023-03-15T10:00:17.866" v="234" actId="26606"/>
          <ac:spMkLst>
            <pc:docMk/>
            <pc:sldMk cId="1011883662" sldId="259"/>
            <ac:spMk id="2067" creationId="{7EE2E0B0-C2EC-4680-8898-B75F3DCDD47B}"/>
          </ac:spMkLst>
        </pc:spChg>
        <pc:spChg chg="add del">
          <ac:chgData name="BEN KHALFALLAH Hela ItimAsrScoVdf" userId="d55be94f-4073-46ba-88ef-465599598fde" providerId="ADAL" clId="{1ACD003D-8B4F-4E45-A51C-5BD176EA623D}" dt="2023-03-15T10:00:17.866" v="234" actId="26606"/>
          <ac:spMkLst>
            <pc:docMk/>
            <pc:sldMk cId="1011883662" sldId="259"/>
            <ac:spMk id="2068" creationId="{20E3396B-B8A3-476D-99B8-F94666A26B62}"/>
          </ac:spMkLst>
        </pc:spChg>
        <pc:spChg chg="add del">
          <ac:chgData name="BEN KHALFALLAH Hela ItimAsrScoVdf" userId="d55be94f-4073-46ba-88ef-465599598fde" providerId="ADAL" clId="{1ACD003D-8B4F-4E45-A51C-5BD176EA623D}" dt="2023-03-15T10:00:17.866" v="234" actId="26606"/>
          <ac:spMkLst>
            <pc:docMk/>
            <pc:sldMk cId="1011883662" sldId="259"/>
            <ac:spMk id="2069" creationId="{026C0AF6-054E-47CE-954B-5E6EB785B6D8}"/>
          </ac:spMkLst>
        </pc:spChg>
        <pc:spChg chg="add del">
          <ac:chgData name="BEN KHALFALLAH Hela ItimAsrScoVdf" userId="d55be94f-4073-46ba-88ef-465599598fde" providerId="ADAL" clId="{1ACD003D-8B4F-4E45-A51C-5BD176EA623D}" dt="2023-03-15T10:00:19.683" v="236" actId="26606"/>
          <ac:spMkLst>
            <pc:docMk/>
            <pc:sldMk cId="1011883662" sldId="259"/>
            <ac:spMk id="2071" creationId="{E003F430-6DA1-4C31-B567-401C192D63F1}"/>
          </ac:spMkLst>
        </pc:spChg>
        <pc:spChg chg="add del">
          <ac:chgData name="BEN KHALFALLAH Hela ItimAsrScoVdf" userId="d55be94f-4073-46ba-88ef-465599598fde" providerId="ADAL" clId="{1ACD003D-8B4F-4E45-A51C-5BD176EA623D}" dt="2023-03-15T10:00:19.683" v="236" actId="26606"/>
          <ac:spMkLst>
            <pc:docMk/>
            <pc:sldMk cId="1011883662" sldId="259"/>
            <ac:spMk id="2072" creationId="{8E713B2D-1C66-4B85-BD1F-351F501E7438}"/>
          </ac:spMkLst>
        </pc:spChg>
        <pc:spChg chg="add del">
          <ac:chgData name="BEN KHALFALLAH Hela ItimAsrScoVdf" userId="d55be94f-4073-46ba-88ef-465599598fde" providerId="ADAL" clId="{1ACD003D-8B4F-4E45-A51C-5BD176EA623D}" dt="2023-03-15T10:00:19.683" v="236" actId="26606"/>
          <ac:spMkLst>
            <pc:docMk/>
            <pc:sldMk cId="1011883662" sldId="259"/>
            <ac:spMk id="2073" creationId="{866E709A-705C-40C3-8417-20BC9333156E}"/>
          </ac:spMkLst>
        </pc:spChg>
        <pc:spChg chg="add del">
          <ac:chgData name="BEN KHALFALLAH Hela ItimAsrScoVdf" userId="d55be94f-4073-46ba-88ef-465599598fde" providerId="ADAL" clId="{1ACD003D-8B4F-4E45-A51C-5BD176EA623D}" dt="2023-03-15T10:00:19.683" v="236" actId="26606"/>
          <ac:spMkLst>
            <pc:docMk/>
            <pc:sldMk cId="1011883662" sldId="259"/>
            <ac:spMk id="2074" creationId="{1F868D0B-2066-4D6B-A89C-735A2B971512}"/>
          </ac:spMkLst>
        </pc:spChg>
        <pc:spChg chg="add del">
          <ac:chgData name="BEN KHALFALLAH Hela ItimAsrScoVdf" userId="d55be94f-4073-46ba-88ef-465599598fde" providerId="ADAL" clId="{1ACD003D-8B4F-4E45-A51C-5BD176EA623D}" dt="2023-03-15T10:00:19.683" v="236" actId="26606"/>
          <ac:spMkLst>
            <pc:docMk/>
            <pc:sldMk cId="1011883662" sldId="259"/>
            <ac:spMk id="2075" creationId="{AAC8C792-3485-421F-9D24-DEB6708D772D}"/>
          </ac:spMkLst>
        </pc:spChg>
        <pc:spChg chg="add del">
          <ac:chgData name="BEN KHALFALLAH Hela ItimAsrScoVdf" userId="d55be94f-4073-46ba-88ef-465599598fde" providerId="ADAL" clId="{1ACD003D-8B4F-4E45-A51C-5BD176EA623D}" dt="2023-03-15T10:04:51.821" v="251" actId="26606"/>
          <ac:spMkLst>
            <pc:docMk/>
            <pc:sldMk cId="1011883662" sldId="259"/>
            <ac:spMk id="2077" creationId="{1D7474D6-D12E-45CA-A354-84ECA62C560B}"/>
          </ac:spMkLst>
        </pc:spChg>
        <pc:spChg chg="add del">
          <ac:chgData name="BEN KHALFALLAH Hela ItimAsrScoVdf" userId="d55be94f-4073-46ba-88ef-465599598fde" providerId="ADAL" clId="{1ACD003D-8B4F-4E45-A51C-5BD176EA623D}" dt="2023-03-15T10:04:51.821" v="251" actId="26606"/>
          <ac:spMkLst>
            <pc:docMk/>
            <pc:sldMk cId="1011883662" sldId="259"/>
            <ac:spMk id="2078" creationId="{C07327CB-FFE1-473C-9250-7A02C83B33E1}"/>
          </ac:spMkLst>
        </pc:spChg>
        <pc:spChg chg="add del">
          <ac:chgData name="BEN KHALFALLAH Hela ItimAsrScoVdf" userId="d55be94f-4073-46ba-88ef-465599598fde" providerId="ADAL" clId="{1ACD003D-8B4F-4E45-A51C-5BD176EA623D}" dt="2023-03-15T10:04:51.821" v="251" actId="26606"/>
          <ac:spMkLst>
            <pc:docMk/>
            <pc:sldMk cId="1011883662" sldId="259"/>
            <ac:spMk id="2079" creationId="{2861E25C-125D-41D9-A67D-F66086863194}"/>
          </ac:spMkLst>
        </pc:spChg>
        <pc:spChg chg="add del">
          <ac:chgData name="BEN KHALFALLAH Hela ItimAsrScoVdf" userId="d55be94f-4073-46ba-88ef-465599598fde" providerId="ADAL" clId="{1ACD003D-8B4F-4E45-A51C-5BD176EA623D}" dt="2023-03-15T10:04:51.821" v="251" actId="26606"/>
          <ac:spMkLst>
            <pc:docMk/>
            <pc:sldMk cId="1011883662" sldId="259"/>
            <ac:spMk id="2080" creationId="{CC0A6138-0D4A-492A-BCC9-B54BFB7E49AF}"/>
          </ac:spMkLst>
        </pc:spChg>
        <pc:spChg chg="add del">
          <ac:chgData name="BEN KHALFALLAH Hela ItimAsrScoVdf" userId="d55be94f-4073-46ba-88ef-465599598fde" providerId="ADAL" clId="{1ACD003D-8B4F-4E45-A51C-5BD176EA623D}" dt="2023-03-15T10:04:51.821" v="251" actId="26606"/>
          <ac:spMkLst>
            <pc:docMk/>
            <pc:sldMk cId="1011883662" sldId="259"/>
            <ac:spMk id="2081" creationId="{963F5873-E56D-4836-8C82-DC56E6309F7B}"/>
          </ac:spMkLst>
        </pc:spChg>
        <pc:spChg chg="add del">
          <ac:chgData name="BEN KHALFALLAH Hela ItimAsrScoVdf" userId="d55be94f-4073-46ba-88ef-465599598fde" providerId="ADAL" clId="{1ACD003D-8B4F-4E45-A51C-5BD176EA623D}" dt="2023-03-15T10:04:51.814" v="250" actId="26606"/>
          <ac:spMkLst>
            <pc:docMk/>
            <pc:sldMk cId="1011883662" sldId="259"/>
            <ac:spMk id="2086" creationId="{1D7474D6-D12E-45CA-A354-84ECA62C560B}"/>
          </ac:spMkLst>
        </pc:spChg>
        <pc:spChg chg="add del">
          <ac:chgData name="BEN KHALFALLAH Hela ItimAsrScoVdf" userId="d55be94f-4073-46ba-88ef-465599598fde" providerId="ADAL" clId="{1ACD003D-8B4F-4E45-A51C-5BD176EA623D}" dt="2023-03-15T10:04:51.814" v="250" actId="26606"/>
          <ac:spMkLst>
            <pc:docMk/>
            <pc:sldMk cId="1011883662" sldId="259"/>
            <ac:spMk id="2088" creationId="{C07327CB-FFE1-473C-9250-7A02C83B33E1}"/>
          </ac:spMkLst>
        </pc:spChg>
        <pc:spChg chg="add del">
          <ac:chgData name="BEN KHALFALLAH Hela ItimAsrScoVdf" userId="d55be94f-4073-46ba-88ef-465599598fde" providerId="ADAL" clId="{1ACD003D-8B4F-4E45-A51C-5BD176EA623D}" dt="2023-03-15T10:04:51.814" v="250" actId="26606"/>
          <ac:spMkLst>
            <pc:docMk/>
            <pc:sldMk cId="1011883662" sldId="259"/>
            <ac:spMk id="2090" creationId="{2861E25C-125D-41D9-A67D-F66086863194}"/>
          </ac:spMkLst>
        </pc:spChg>
        <pc:spChg chg="add del">
          <ac:chgData name="BEN KHALFALLAH Hela ItimAsrScoVdf" userId="d55be94f-4073-46ba-88ef-465599598fde" providerId="ADAL" clId="{1ACD003D-8B4F-4E45-A51C-5BD176EA623D}" dt="2023-03-15T10:04:51.814" v="250" actId="26606"/>
          <ac:spMkLst>
            <pc:docMk/>
            <pc:sldMk cId="1011883662" sldId="259"/>
            <ac:spMk id="2092" creationId="{CC0A6138-0D4A-492A-BCC9-B54BFB7E49AF}"/>
          </ac:spMkLst>
        </pc:spChg>
        <pc:spChg chg="add del">
          <ac:chgData name="BEN KHALFALLAH Hela ItimAsrScoVdf" userId="d55be94f-4073-46ba-88ef-465599598fde" providerId="ADAL" clId="{1ACD003D-8B4F-4E45-A51C-5BD176EA623D}" dt="2023-03-15T10:04:51.814" v="250" actId="26606"/>
          <ac:spMkLst>
            <pc:docMk/>
            <pc:sldMk cId="1011883662" sldId="259"/>
            <ac:spMk id="2094" creationId="{963F5873-E56D-4836-8C82-DC56E6309F7B}"/>
          </ac:spMkLst>
        </pc:spChg>
        <pc:spChg chg="add del">
          <ac:chgData name="BEN KHALFALLAH Hela ItimAsrScoVdf" userId="d55be94f-4073-46ba-88ef-465599598fde" providerId="ADAL" clId="{1ACD003D-8B4F-4E45-A51C-5BD176EA623D}" dt="2023-03-15T10:07:37.748" v="257" actId="26606"/>
          <ac:spMkLst>
            <pc:docMk/>
            <pc:sldMk cId="1011883662" sldId="259"/>
            <ac:spMk id="2096" creationId="{D4D487C0-5910-4D77-AAC5-38583C39A45C}"/>
          </ac:spMkLst>
        </pc:spChg>
        <pc:spChg chg="add del">
          <ac:chgData name="BEN KHALFALLAH Hela ItimAsrScoVdf" userId="d55be94f-4073-46ba-88ef-465599598fde" providerId="ADAL" clId="{1ACD003D-8B4F-4E45-A51C-5BD176EA623D}" dt="2023-03-15T10:07:37.748" v="257" actId="26606"/>
          <ac:spMkLst>
            <pc:docMk/>
            <pc:sldMk cId="1011883662" sldId="259"/>
            <ac:spMk id="2097" creationId="{6C1AAB63-B4E2-446F-A7F3-0E3A1FCA5074}"/>
          </ac:spMkLst>
        </pc:spChg>
        <pc:spChg chg="add del">
          <ac:chgData name="BEN KHALFALLAH Hela ItimAsrScoVdf" userId="d55be94f-4073-46ba-88ef-465599598fde" providerId="ADAL" clId="{1ACD003D-8B4F-4E45-A51C-5BD176EA623D}" dt="2023-03-15T10:07:37.748" v="257" actId="26606"/>
          <ac:spMkLst>
            <pc:docMk/>
            <pc:sldMk cId="1011883662" sldId="259"/>
            <ac:spMk id="2098" creationId="{6CAEACF9-5825-43E0-B0F8-797C142C2F89}"/>
          </ac:spMkLst>
        </pc:spChg>
        <pc:spChg chg="add del">
          <ac:chgData name="BEN KHALFALLAH Hela ItimAsrScoVdf" userId="d55be94f-4073-46ba-88ef-465599598fde" providerId="ADAL" clId="{1ACD003D-8B4F-4E45-A51C-5BD176EA623D}" dt="2023-03-15T10:38:14.476" v="444"/>
          <ac:spMkLst>
            <pc:docMk/>
            <pc:sldMk cId="1011883662" sldId="259"/>
            <ac:spMk id="2103" creationId="{D4D487C0-5910-4D77-AAC5-38583C39A45C}"/>
          </ac:spMkLst>
        </pc:spChg>
        <pc:spChg chg="add del">
          <ac:chgData name="BEN KHALFALLAH Hela ItimAsrScoVdf" userId="d55be94f-4073-46ba-88ef-465599598fde" providerId="ADAL" clId="{1ACD003D-8B4F-4E45-A51C-5BD176EA623D}" dt="2023-03-15T10:38:14.476" v="444"/>
          <ac:spMkLst>
            <pc:docMk/>
            <pc:sldMk cId="1011883662" sldId="259"/>
            <ac:spMk id="2105" creationId="{6C1AAB63-B4E2-446F-A7F3-0E3A1FCA5074}"/>
          </ac:spMkLst>
        </pc:spChg>
        <pc:spChg chg="add del">
          <ac:chgData name="BEN KHALFALLAH Hela ItimAsrScoVdf" userId="d55be94f-4073-46ba-88ef-465599598fde" providerId="ADAL" clId="{1ACD003D-8B4F-4E45-A51C-5BD176EA623D}" dt="2023-03-15T10:38:14.476" v="444"/>
          <ac:spMkLst>
            <pc:docMk/>
            <pc:sldMk cId="1011883662" sldId="259"/>
            <ac:spMk id="2107" creationId="{6CAEACF9-5825-43E0-B0F8-797C142C2F89}"/>
          </ac:spMkLst>
        </pc:spChg>
        <pc:picChg chg="add del mod">
          <ac:chgData name="BEN KHALFALLAH Hela ItimAsrScoVdf" userId="d55be94f-4073-46ba-88ef-465599598fde" providerId="ADAL" clId="{1ACD003D-8B4F-4E45-A51C-5BD176EA623D}" dt="2023-03-15T10:04:43.968" v="247" actId="21"/>
          <ac:picMkLst>
            <pc:docMk/>
            <pc:sldMk cId="1011883662" sldId="259"/>
            <ac:picMk id="2050" creationId="{A179BEF7-3699-40C3-AC7B-0AB086BCE6FC}"/>
          </ac:picMkLst>
        </pc:picChg>
        <pc:picChg chg="add del mod">
          <ac:chgData name="BEN KHALFALLAH Hela ItimAsrScoVdf" userId="d55be94f-4073-46ba-88ef-465599598fde" providerId="ADAL" clId="{1ACD003D-8B4F-4E45-A51C-5BD176EA623D}" dt="2023-03-15T10:07:29.453" v="255" actId="478"/>
          <ac:picMkLst>
            <pc:docMk/>
            <pc:sldMk cId="1011883662" sldId="259"/>
            <ac:picMk id="2052" creationId="{10E84A66-7889-45C0-876D-8ABA000819DD}"/>
          </ac:picMkLst>
        </pc:picChg>
        <pc:picChg chg="add del">
          <ac:chgData name="BEN KHALFALLAH Hela ItimAsrScoVdf" userId="d55be94f-4073-46ba-88ef-465599598fde" providerId="ADAL" clId="{1ACD003D-8B4F-4E45-A51C-5BD176EA623D}" dt="2023-03-15T10:07:26.751" v="254" actId="478"/>
          <ac:picMkLst>
            <pc:docMk/>
            <pc:sldMk cId="1011883662" sldId="259"/>
            <ac:picMk id="2054" creationId="{8DE68CF9-46E2-4271-9183-93A945435B1F}"/>
          </ac:picMkLst>
        </pc:picChg>
        <pc:picChg chg="add mod">
          <ac:chgData name="BEN KHALFALLAH Hela ItimAsrScoVdf" userId="d55be94f-4073-46ba-88ef-465599598fde" providerId="ADAL" clId="{1ACD003D-8B4F-4E45-A51C-5BD176EA623D}" dt="2023-03-15T10:07:37.755" v="258" actId="27636"/>
          <ac:picMkLst>
            <pc:docMk/>
            <pc:sldMk cId="1011883662" sldId="259"/>
            <ac:picMk id="2056" creationId="{BAC6CA32-3F4D-4A71-BD63-ECA3FD09EAAB}"/>
          </ac:picMkLst>
        </pc:picChg>
      </pc:sldChg>
      <pc:sldChg chg="new del">
        <pc:chgData name="BEN KHALFALLAH Hela ItimAsrScoVdf" userId="d55be94f-4073-46ba-88ef-465599598fde" providerId="ADAL" clId="{1ACD003D-8B4F-4E45-A51C-5BD176EA623D}" dt="2023-03-15T09:59:05.573" v="223" actId="47"/>
        <pc:sldMkLst>
          <pc:docMk/>
          <pc:sldMk cId="2060249930" sldId="259"/>
        </pc:sldMkLst>
      </pc:sldChg>
      <pc:sldChg chg="addSp delSp modSp new del mod setBg">
        <pc:chgData name="BEN KHALFALLAH Hela ItimAsrScoVdf" userId="d55be94f-4073-46ba-88ef-465599598fde" providerId="ADAL" clId="{1ACD003D-8B4F-4E45-A51C-5BD176EA623D}" dt="2023-03-15T10:23:49.203" v="335" actId="47"/>
        <pc:sldMkLst>
          <pc:docMk/>
          <pc:sldMk cId="3085350293" sldId="260"/>
        </pc:sldMkLst>
        <pc:spChg chg="mod ord">
          <ac:chgData name="BEN KHALFALLAH Hela ItimAsrScoVdf" userId="d55be94f-4073-46ba-88ef-465599598fde" providerId="ADAL" clId="{1ACD003D-8B4F-4E45-A51C-5BD176EA623D}" dt="2023-03-15T10:22:58.903" v="317" actId="20577"/>
          <ac:spMkLst>
            <pc:docMk/>
            <pc:sldMk cId="3085350293" sldId="260"/>
            <ac:spMk id="2" creationId="{870FE62B-9029-4CA8-B768-0E31FD589C1A}"/>
          </ac:spMkLst>
        </pc:spChg>
        <pc:spChg chg="add del">
          <ac:chgData name="BEN KHALFALLAH Hela ItimAsrScoVdf" userId="d55be94f-4073-46ba-88ef-465599598fde" providerId="ADAL" clId="{1ACD003D-8B4F-4E45-A51C-5BD176EA623D}" dt="2023-03-15T10:16:35.064" v="295" actId="26606"/>
          <ac:spMkLst>
            <pc:docMk/>
            <pc:sldMk cId="3085350293" sldId="260"/>
            <ac:spMk id="3079" creationId="{AB8CD641-9DEB-4AF5-8236-E9C9CD4C9DCC}"/>
          </ac:spMkLst>
        </pc:spChg>
        <pc:spChg chg="add del">
          <ac:chgData name="BEN KHALFALLAH Hela ItimAsrScoVdf" userId="d55be94f-4073-46ba-88ef-465599598fde" providerId="ADAL" clId="{1ACD003D-8B4F-4E45-A51C-5BD176EA623D}" dt="2023-03-15T10:16:35.064" v="295" actId="26606"/>
          <ac:spMkLst>
            <pc:docMk/>
            <pc:sldMk cId="3085350293" sldId="260"/>
            <ac:spMk id="3081" creationId="{5D5E296C-7F37-495B-9C8F-C56402F0BC0E}"/>
          </ac:spMkLst>
        </pc:spChg>
        <pc:spChg chg="add del">
          <ac:chgData name="BEN KHALFALLAH Hela ItimAsrScoVdf" userId="d55be94f-4073-46ba-88ef-465599598fde" providerId="ADAL" clId="{1ACD003D-8B4F-4E45-A51C-5BD176EA623D}" dt="2023-03-15T10:16:35.064" v="295" actId="26606"/>
          <ac:spMkLst>
            <pc:docMk/>
            <pc:sldMk cId="3085350293" sldId="260"/>
            <ac:spMk id="3083" creationId="{D4FEA77F-6150-4990-AB1A-6C6AD09F79C7}"/>
          </ac:spMkLst>
        </pc:spChg>
        <pc:spChg chg="add del">
          <ac:chgData name="BEN KHALFALLAH Hela ItimAsrScoVdf" userId="d55be94f-4073-46ba-88ef-465599598fde" providerId="ADAL" clId="{1ACD003D-8B4F-4E45-A51C-5BD176EA623D}" dt="2023-03-15T10:16:35.064" v="295" actId="26606"/>
          <ac:spMkLst>
            <pc:docMk/>
            <pc:sldMk cId="3085350293" sldId="260"/>
            <ac:spMk id="3085" creationId="{66CC1B5B-CB1B-482B-BF03-89D1498F6DE2}"/>
          </ac:spMkLst>
        </pc:spChg>
        <pc:spChg chg="add del">
          <ac:chgData name="BEN KHALFALLAH Hela ItimAsrScoVdf" userId="d55be94f-4073-46ba-88ef-465599598fde" providerId="ADAL" clId="{1ACD003D-8B4F-4E45-A51C-5BD176EA623D}" dt="2023-03-15T10:16:35.064" v="295" actId="26606"/>
          <ac:spMkLst>
            <pc:docMk/>
            <pc:sldMk cId="3085350293" sldId="260"/>
            <ac:spMk id="3092" creationId="{414B4D46-9526-4BE1-BC60-D0C3F584E299}"/>
          </ac:spMkLst>
        </pc:spChg>
        <pc:spChg chg="add del">
          <ac:chgData name="BEN KHALFALLAH Hela ItimAsrScoVdf" userId="d55be94f-4073-46ba-88ef-465599598fde" providerId="ADAL" clId="{1ACD003D-8B4F-4E45-A51C-5BD176EA623D}" dt="2023-03-15T10:16:35.064" v="295" actId="26606"/>
          <ac:spMkLst>
            <pc:docMk/>
            <pc:sldMk cId="3085350293" sldId="260"/>
            <ac:spMk id="3094" creationId="{3CB2DF8D-0A9E-40EC-99F2-54F700B01D2B}"/>
          </ac:spMkLst>
        </pc:spChg>
        <pc:spChg chg="add del">
          <ac:chgData name="BEN KHALFALLAH Hela ItimAsrScoVdf" userId="d55be94f-4073-46ba-88ef-465599598fde" providerId="ADAL" clId="{1ACD003D-8B4F-4E45-A51C-5BD176EA623D}" dt="2023-03-15T10:16:35.064" v="295" actId="26606"/>
          <ac:spMkLst>
            <pc:docMk/>
            <pc:sldMk cId="3085350293" sldId="260"/>
            <ac:spMk id="3096" creationId="{E236A4AA-6673-4004-B1A2-8E7C46D72D7C}"/>
          </ac:spMkLst>
        </pc:spChg>
        <pc:spChg chg="add del">
          <ac:chgData name="BEN KHALFALLAH Hela ItimAsrScoVdf" userId="d55be94f-4073-46ba-88ef-465599598fde" providerId="ADAL" clId="{1ACD003D-8B4F-4E45-A51C-5BD176EA623D}" dt="2023-03-15T10:16:35.064" v="295" actId="26606"/>
          <ac:spMkLst>
            <pc:docMk/>
            <pc:sldMk cId="3085350293" sldId="260"/>
            <ac:spMk id="3098" creationId="{4D52C3F7-8C9D-4039-B5A2-C3C7B1184306}"/>
          </ac:spMkLst>
        </pc:spChg>
        <pc:spChg chg="add del">
          <ac:chgData name="BEN KHALFALLAH Hela ItimAsrScoVdf" userId="d55be94f-4073-46ba-88ef-465599598fde" providerId="ADAL" clId="{1ACD003D-8B4F-4E45-A51C-5BD176EA623D}" dt="2023-03-15T10:16:35.064" v="295" actId="26606"/>
          <ac:spMkLst>
            <pc:docMk/>
            <pc:sldMk cId="3085350293" sldId="260"/>
            <ac:spMk id="3100" creationId="{2F977B43-39D2-42B0-A7C5-61547A147538}"/>
          </ac:spMkLst>
        </pc:spChg>
        <pc:spChg chg="add del">
          <ac:chgData name="BEN KHALFALLAH Hela ItimAsrScoVdf" userId="d55be94f-4073-46ba-88ef-465599598fde" providerId="ADAL" clId="{1ACD003D-8B4F-4E45-A51C-5BD176EA623D}" dt="2023-03-15T10:16:35.064" v="295" actId="26606"/>
          <ac:spMkLst>
            <pc:docMk/>
            <pc:sldMk cId="3085350293" sldId="260"/>
            <ac:spMk id="3102" creationId="{B0F6D8A5-E067-40D7-8E7F-D4E9D01E474C}"/>
          </ac:spMkLst>
        </pc:spChg>
        <pc:spChg chg="add del">
          <ac:chgData name="BEN KHALFALLAH Hela ItimAsrScoVdf" userId="d55be94f-4073-46ba-88ef-465599598fde" providerId="ADAL" clId="{1ACD003D-8B4F-4E45-A51C-5BD176EA623D}" dt="2023-03-15T10:19:23.458" v="307" actId="26606"/>
          <ac:spMkLst>
            <pc:docMk/>
            <pc:sldMk cId="3085350293" sldId="260"/>
            <ac:spMk id="3110" creationId="{AB8CD641-9DEB-4AF5-8236-E9C9CD4C9DCC}"/>
          </ac:spMkLst>
        </pc:spChg>
        <pc:spChg chg="add del">
          <ac:chgData name="BEN KHALFALLAH Hela ItimAsrScoVdf" userId="d55be94f-4073-46ba-88ef-465599598fde" providerId="ADAL" clId="{1ACD003D-8B4F-4E45-A51C-5BD176EA623D}" dt="2023-03-15T10:19:23.458" v="307" actId="26606"/>
          <ac:spMkLst>
            <pc:docMk/>
            <pc:sldMk cId="3085350293" sldId="260"/>
            <ac:spMk id="3111" creationId="{5D5E296C-7F37-495B-9C8F-C56402F0BC0E}"/>
          </ac:spMkLst>
        </pc:spChg>
        <pc:spChg chg="add del">
          <ac:chgData name="BEN KHALFALLAH Hela ItimAsrScoVdf" userId="d55be94f-4073-46ba-88ef-465599598fde" providerId="ADAL" clId="{1ACD003D-8B4F-4E45-A51C-5BD176EA623D}" dt="2023-03-15T10:19:23.458" v="307" actId="26606"/>
          <ac:spMkLst>
            <pc:docMk/>
            <pc:sldMk cId="3085350293" sldId="260"/>
            <ac:spMk id="3112" creationId="{D4FEA77F-6150-4990-AB1A-6C6AD09F79C7}"/>
          </ac:spMkLst>
        </pc:spChg>
        <pc:spChg chg="add del">
          <ac:chgData name="BEN KHALFALLAH Hela ItimAsrScoVdf" userId="d55be94f-4073-46ba-88ef-465599598fde" providerId="ADAL" clId="{1ACD003D-8B4F-4E45-A51C-5BD176EA623D}" dt="2023-03-15T10:19:23.458" v="307" actId="26606"/>
          <ac:spMkLst>
            <pc:docMk/>
            <pc:sldMk cId="3085350293" sldId="260"/>
            <ac:spMk id="3113" creationId="{66CC1B5B-CB1B-482B-BF03-89D1498F6DE2}"/>
          </ac:spMkLst>
        </pc:spChg>
        <pc:spChg chg="add del">
          <ac:chgData name="BEN KHALFALLAH Hela ItimAsrScoVdf" userId="d55be94f-4073-46ba-88ef-465599598fde" providerId="ADAL" clId="{1ACD003D-8B4F-4E45-A51C-5BD176EA623D}" dt="2023-03-15T10:19:23.458" v="307" actId="26606"/>
          <ac:spMkLst>
            <pc:docMk/>
            <pc:sldMk cId="3085350293" sldId="260"/>
            <ac:spMk id="3115" creationId="{0646E723-37AC-46C1-833E-49EBFD56E955}"/>
          </ac:spMkLst>
        </pc:spChg>
        <pc:spChg chg="add del">
          <ac:chgData name="BEN KHALFALLAH Hela ItimAsrScoVdf" userId="d55be94f-4073-46ba-88ef-465599598fde" providerId="ADAL" clId="{1ACD003D-8B4F-4E45-A51C-5BD176EA623D}" dt="2023-03-15T10:19:23.458" v="307" actId="26606"/>
          <ac:spMkLst>
            <pc:docMk/>
            <pc:sldMk cId="3085350293" sldId="260"/>
            <ac:spMk id="3116" creationId="{1064BEB5-927C-40C6-AD8D-5B1081EBA365}"/>
          </ac:spMkLst>
        </pc:spChg>
        <pc:spChg chg="add del">
          <ac:chgData name="BEN KHALFALLAH Hela ItimAsrScoVdf" userId="d55be94f-4073-46ba-88ef-465599598fde" providerId="ADAL" clId="{1ACD003D-8B4F-4E45-A51C-5BD176EA623D}" dt="2023-03-15T10:19:23.458" v="307" actId="26606"/>
          <ac:spMkLst>
            <pc:docMk/>
            <pc:sldMk cId="3085350293" sldId="260"/>
            <ac:spMk id="3117" creationId="{CFAD90FD-B14D-4011-90EE-AB83798BC2F0}"/>
          </ac:spMkLst>
        </pc:spChg>
        <pc:spChg chg="add del">
          <ac:chgData name="BEN KHALFALLAH Hela ItimAsrScoVdf" userId="d55be94f-4073-46ba-88ef-465599598fde" providerId="ADAL" clId="{1ACD003D-8B4F-4E45-A51C-5BD176EA623D}" dt="2023-03-15T10:19:23.458" v="307" actId="26606"/>
          <ac:spMkLst>
            <pc:docMk/>
            <pc:sldMk cId="3085350293" sldId="260"/>
            <ac:spMk id="3118" creationId="{3840A683-B247-4FCD-A924-208E0F8114C1}"/>
          </ac:spMkLst>
        </pc:spChg>
        <pc:spChg chg="add del">
          <ac:chgData name="BEN KHALFALLAH Hela ItimAsrScoVdf" userId="d55be94f-4073-46ba-88ef-465599598fde" providerId="ADAL" clId="{1ACD003D-8B4F-4E45-A51C-5BD176EA623D}" dt="2023-03-15T10:19:23.458" v="307" actId="26606"/>
          <ac:spMkLst>
            <pc:docMk/>
            <pc:sldMk cId="3085350293" sldId="260"/>
            <ac:spMk id="3119" creationId="{E6861741-689A-45A2-98D1-6C4A4F13C0AB}"/>
          </ac:spMkLst>
        </pc:spChg>
        <pc:spChg chg="add del">
          <ac:chgData name="BEN KHALFALLAH Hela ItimAsrScoVdf" userId="d55be94f-4073-46ba-88ef-465599598fde" providerId="ADAL" clId="{1ACD003D-8B4F-4E45-A51C-5BD176EA623D}" dt="2023-03-15T10:19:16.602" v="300" actId="26606"/>
          <ac:spMkLst>
            <pc:docMk/>
            <pc:sldMk cId="3085350293" sldId="260"/>
            <ac:spMk id="3127" creationId="{AB8CD641-9DEB-4AF5-8236-E9C9CD4C9DCC}"/>
          </ac:spMkLst>
        </pc:spChg>
        <pc:spChg chg="add del">
          <ac:chgData name="BEN KHALFALLAH Hela ItimAsrScoVdf" userId="d55be94f-4073-46ba-88ef-465599598fde" providerId="ADAL" clId="{1ACD003D-8B4F-4E45-A51C-5BD176EA623D}" dt="2023-03-15T10:19:16.602" v="300" actId="26606"/>
          <ac:spMkLst>
            <pc:docMk/>
            <pc:sldMk cId="3085350293" sldId="260"/>
            <ac:spMk id="3129" creationId="{5D5E296C-7F37-495B-9C8F-C56402F0BC0E}"/>
          </ac:spMkLst>
        </pc:spChg>
        <pc:spChg chg="add del">
          <ac:chgData name="BEN KHALFALLAH Hela ItimAsrScoVdf" userId="d55be94f-4073-46ba-88ef-465599598fde" providerId="ADAL" clId="{1ACD003D-8B4F-4E45-A51C-5BD176EA623D}" dt="2023-03-15T10:19:16.602" v="300" actId="26606"/>
          <ac:spMkLst>
            <pc:docMk/>
            <pc:sldMk cId="3085350293" sldId="260"/>
            <ac:spMk id="3131" creationId="{D4FEA77F-6150-4990-AB1A-6C6AD09F79C7}"/>
          </ac:spMkLst>
        </pc:spChg>
        <pc:spChg chg="add del">
          <ac:chgData name="BEN KHALFALLAH Hela ItimAsrScoVdf" userId="d55be94f-4073-46ba-88ef-465599598fde" providerId="ADAL" clId="{1ACD003D-8B4F-4E45-A51C-5BD176EA623D}" dt="2023-03-15T10:19:16.602" v="300" actId="26606"/>
          <ac:spMkLst>
            <pc:docMk/>
            <pc:sldMk cId="3085350293" sldId="260"/>
            <ac:spMk id="3133" creationId="{66CC1B5B-CB1B-482B-BF03-89D1498F6DE2}"/>
          </ac:spMkLst>
        </pc:spChg>
        <pc:spChg chg="add del">
          <ac:chgData name="BEN KHALFALLAH Hela ItimAsrScoVdf" userId="d55be94f-4073-46ba-88ef-465599598fde" providerId="ADAL" clId="{1ACD003D-8B4F-4E45-A51C-5BD176EA623D}" dt="2023-03-15T10:19:16.602" v="300" actId="26606"/>
          <ac:spMkLst>
            <pc:docMk/>
            <pc:sldMk cId="3085350293" sldId="260"/>
            <ac:spMk id="3140" creationId="{0646E723-37AC-46C1-833E-49EBFD56E955}"/>
          </ac:spMkLst>
        </pc:spChg>
        <pc:spChg chg="add del">
          <ac:chgData name="BEN KHALFALLAH Hela ItimAsrScoVdf" userId="d55be94f-4073-46ba-88ef-465599598fde" providerId="ADAL" clId="{1ACD003D-8B4F-4E45-A51C-5BD176EA623D}" dt="2023-03-15T10:19:16.602" v="300" actId="26606"/>
          <ac:spMkLst>
            <pc:docMk/>
            <pc:sldMk cId="3085350293" sldId="260"/>
            <ac:spMk id="3142" creationId="{1064BEB5-927C-40C6-AD8D-5B1081EBA365}"/>
          </ac:spMkLst>
        </pc:spChg>
        <pc:spChg chg="add del">
          <ac:chgData name="BEN KHALFALLAH Hela ItimAsrScoVdf" userId="d55be94f-4073-46ba-88ef-465599598fde" providerId="ADAL" clId="{1ACD003D-8B4F-4E45-A51C-5BD176EA623D}" dt="2023-03-15T10:19:16.602" v="300" actId="26606"/>
          <ac:spMkLst>
            <pc:docMk/>
            <pc:sldMk cId="3085350293" sldId="260"/>
            <ac:spMk id="3144" creationId="{CFAD90FD-B14D-4011-90EE-AB83798BC2F0}"/>
          </ac:spMkLst>
        </pc:spChg>
        <pc:spChg chg="add del">
          <ac:chgData name="BEN KHALFALLAH Hela ItimAsrScoVdf" userId="d55be94f-4073-46ba-88ef-465599598fde" providerId="ADAL" clId="{1ACD003D-8B4F-4E45-A51C-5BD176EA623D}" dt="2023-03-15T10:19:16.602" v="300" actId="26606"/>
          <ac:spMkLst>
            <pc:docMk/>
            <pc:sldMk cId="3085350293" sldId="260"/>
            <ac:spMk id="3146" creationId="{3840A683-B247-4FCD-A924-208E0F8114C1}"/>
          </ac:spMkLst>
        </pc:spChg>
        <pc:spChg chg="add del">
          <ac:chgData name="BEN KHALFALLAH Hela ItimAsrScoVdf" userId="d55be94f-4073-46ba-88ef-465599598fde" providerId="ADAL" clId="{1ACD003D-8B4F-4E45-A51C-5BD176EA623D}" dt="2023-03-15T10:19:16.602" v="300" actId="26606"/>
          <ac:spMkLst>
            <pc:docMk/>
            <pc:sldMk cId="3085350293" sldId="260"/>
            <ac:spMk id="3148" creationId="{E6861741-689A-45A2-98D1-6C4A4F13C0AB}"/>
          </ac:spMkLst>
        </pc:spChg>
        <pc:spChg chg="add del">
          <ac:chgData name="BEN KHALFALLAH Hela ItimAsrScoVdf" userId="d55be94f-4073-46ba-88ef-465599598fde" providerId="ADAL" clId="{1ACD003D-8B4F-4E45-A51C-5BD176EA623D}" dt="2023-03-15T10:19:21.171" v="302" actId="26606"/>
          <ac:spMkLst>
            <pc:docMk/>
            <pc:sldMk cId="3085350293" sldId="260"/>
            <ac:spMk id="3157" creationId="{AB8CD641-9DEB-4AF5-8236-E9C9CD4C9DCC}"/>
          </ac:spMkLst>
        </pc:spChg>
        <pc:spChg chg="add del">
          <ac:chgData name="BEN KHALFALLAH Hela ItimAsrScoVdf" userId="d55be94f-4073-46ba-88ef-465599598fde" providerId="ADAL" clId="{1ACD003D-8B4F-4E45-A51C-5BD176EA623D}" dt="2023-03-15T10:19:21.171" v="302" actId="26606"/>
          <ac:spMkLst>
            <pc:docMk/>
            <pc:sldMk cId="3085350293" sldId="260"/>
            <ac:spMk id="3158" creationId="{5D5E296C-7F37-495B-9C8F-C56402F0BC0E}"/>
          </ac:spMkLst>
        </pc:spChg>
        <pc:spChg chg="add del">
          <ac:chgData name="BEN KHALFALLAH Hela ItimAsrScoVdf" userId="d55be94f-4073-46ba-88ef-465599598fde" providerId="ADAL" clId="{1ACD003D-8B4F-4E45-A51C-5BD176EA623D}" dt="2023-03-15T10:19:21.171" v="302" actId="26606"/>
          <ac:spMkLst>
            <pc:docMk/>
            <pc:sldMk cId="3085350293" sldId="260"/>
            <ac:spMk id="3159" creationId="{D4FEA77F-6150-4990-AB1A-6C6AD09F79C7}"/>
          </ac:spMkLst>
        </pc:spChg>
        <pc:spChg chg="add del">
          <ac:chgData name="BEN KHALFALLAH Hela ItimAsrScoVdf" userId="d55be94f-4073-46ba-88ef-465599598fde" providerId="ADAL" clId="{1ACD003D-8B4F-4E45-A51C-5BD176EA623D}" dt="2023-03-15T10:19:21.171" v="302" actId="26606"/>
          <ac:spMkLst>
            <pc:docMk/>
            <pc:sldMk cId="3085350293" sldId="260"/>
            <ac:spMk id="3160" creationId="{66CC1B5B-CB1B-482B-BF03-89D1498F6DE2}"/>
          </ac:spMkLst>
        </pc:spChg>
        <pc:spChg chg="add del">
          <ac:chgData name="BEN KHALFALLAH Hela ItimAsrScoVdf" userId="d55be94f-4073-46ba-88ef-465599598fde" providerId="ADAL" clId="{1ACD003D-8B4F-4E45-A51C-5BD176EA623D}" dt="2023-03-15T10:19:21.171" v="302" actId="26606"/>
          <ac:spMkLst>
            <pc:docMk/>
            <pc:sldMk cId="3085350293" sldId="260"/>
            <ac:spMk id="3162" creationId="{414B4D46-9526-4BE1-BC60-D0C3F584E299}"/>
          </ac:spMkLst>
        </pc:spChg>
        <pc:spChg chg="add del">
          <ac:chgData name="BEN KHALFALLAH Hela ItimAsrScoVdf" userId="d55be94f-4073-46ba-88ef-465599598fde" providerId="ADAL" clId="{1ACD003D-8B4F-4E45-A51C-5BD176EA623D}" dt="2023-03-15T10:19:21.171" v="302" actId="26606"/>
          <ac:spMkLst>
            <pc:docMk/>
            <pc:sldMk cId="3085350293" sldId="260"/>
            <ac:spMk id="3163" creationId="{3CB2DF8D-0A9E-40EC-99F2-54F700B01D2B}"/>
          </ac:spMkLst>
        </pc:spChg>
        <pc:spChg chg="add del">
          <ac:chgData name="BEN KHALFALLAH Hela ItimAsrScoVdf" userId="d55be94f-4073-46ba-88ef-465599598fde" providerId="ADAL" clId="{1ACD003D-8B4F-4E45-A51C-5BD176EA623D}" dt="2023-03-15T10:19:21.171" v="302" actId="26606"/>
          <ac:spMkLst>
            <pc:docMk/>
            <pc:sldMk cId="3085350293" sldId="260"/>
            <ac:spMk id="3164" creationId="{E236A4AA-6673-4004-B1A2-8E7C46D72D7C}"/>
          </ac:spMkLst>
        </pc:spChg>
        <pc:spChg chg="add del">
          <ac:chgData name="BEN KHALFALLAH Hela ItimAsrScoVdf" userId="d55be94f-4073-46ba-88ef-465599598fde" providerId="ADAL" clId="{1ACD003D-8B4F-4E45-A51C-5BD176EA623D}" dt="2023-03-15T10:19:21.171" v="302" actId="26606"/>
          <ac:spMkLst>
            <pc:docMk/>
            <pc:sldMk cId="3085350293" sldId="260"/>
            <ac:spMk id="3165" creationId="{4D52C3F7-8C9D-4039-B5A2-C3C7B1184306}"/>
          </ac:spMkLst>
        </pc:spChg>
        <pc:spChg chg="add del">
          <ac:chgData name="BEN KHALFALLAH Hela ItimAsrScoVdf" userId="d55be94f-4073-46ba-88ef-465599598fde" providerId="ADAL" clId="{1ACD003D-8B4F-4E45-A51C-5BD176EA623D}" dt="2023-03-15T10:19:21.171" v="302" actId="26606"/>
          <ac:spMkLst>
            <pc:docMk/>
            <pc:sldMk cId="3085350293" sldId="260"/>
            <ac:spMk id="3166" creationId="{2F977B43-39D2-42B0-A7C5-61547A147538}"/>
          </ac:spMkLst>
        </pc:spChg>
        <pc:spChg chg="add del">
          <ac:chgData name="BEN KHALFALLAH Hela ItimAsrScoVdf" userId="d55be94f-4073-46ba-88ef-465599598fde" providerId="ADAL" clId="{1ACD003D-8B4F-4E45-A51C-5BD176EA623D}" dt="2023-03-15T10:19:21.171" v="302" actId="26606"/>
          <ac:spMkLst>
            <pc:docMk/>
            <pc:sldMk cId="3085350293" sldId="260"/>
            <ac:spMk id="3167" creationId="{B0F6D8A5-E067-40D7-8E7F-D4E9D01E474C}"/>
          </ac:spMkLst>
        </pc:spChg>
        <pc:spChg chg="add del">
          <ac:chgData name="BEN KHALFALLAH Hela ItimAsrScoVdf" userId="d55be94f-4073-46ba-88ef-465599598fde" providerId="ADAL" clId="{1ACD003D-8B4F-4E45-A51C-5BD176EA623D}" dt="2023-03-15T10:19:22.376" v="304" actId="26606"/>
          <ac:spMkLst>
            <pc:docMk/>
            <pc:sldMk cId="3085350293" sldId="260"/>
            <ac:spMk id="3171" creationId="{AB8CD641-9DEB-4AF5-8236-E9C9CD4C9DCC}"/>
          </ac:spMkLst>
        </pc:spChg>
        <pc:spChg chg="add del">
          <ac:chgData name="BEN KHALFALLAH Hela ItimAsrScoVdf" userId="d55be94f-4073-46ba-88ef-465599598fde" providerId="ADAL" clId="{1ACD003D-8B4F-4E45-A51C-5BD176EA623D}" dt="2023-03-15T10:19:22.376" v="304" actId="26606"/>
          <ac:spMkLst>
            <pc:docMk/>
            <pc:sldMk cId="3085350293" sldId="260"/>
            <ac:spMk id="3172" creationId="{5D5E296C-7F37-495B-9C8F-C56402F0BC0E}"/>
          </ac:spMkLst>
        </pc:spChg>
        <pc:spChg chg="add del">
          <ac:chgData name="BEN KHALFALLAH Hela ItimAsrScoVdf" userId="d55be94f-4073-46ba-88ef-465599598fde" providerId="ADAL" clId="{1ACD003D-8B4F-4E45-A51C-5BD176EA623D}" dt="2023-03-15T10:19:22.376" v="304" actId="26606"/>
          <ac:spMkLst>
            <pc:docMk/>
            <pc:sldMk cId="3085350293" sldId="260"/>
            <ac:spMk id="3173" creationId="{D4FEA77F-6150-4990-AB1A-6C6AD09F79C7}"/>
          </ac:spMkLst>
        </pc:spChg>
        <pc:spChg chg="add del">
          <ac:chgData name="BEN KHALFALLAH Hela ItimAsrScoVdf" userId="d55be94f-4073-46ba-88ef-465599598fde" providerId="ADAL" clId="{1ACD003D-8B4F-4E45-A51C-5BD176EA623D}" dt="2023-03-15T10:19:22.376" v="304" actId="26606"/>
          <ac:spMkLst>
            <pc:docMk/>
            <pc:sldMk cId="3085350293" sldId="260"/>
            <ac:spMk id="3174" creationId="{66CC1B5B-CB1B-482B-BF03-89D1498F6DE2}"/>
          </ac:spMkLst>
        </pc:spChg>
        <pc:spChg chg="add del">
          <ac:chgData name="BEN KHALFALLAH Hela ItimAsrScoVdf" userId="d55be94f-4073-46ba-88ef-465599598fde" providerId="ADAL" clId="{1ACD003D-8B4F-4E45-A51C-5BD176EA623D}" dt="2023-03-15T10:19:22.376" v="304" actId="26606"/>
          <ac:spMkLst>
            <pc:docMk/>
            <pc:sldMk cId="3085350293" sldId="260"/>
            <ac:spMk id="3176" creationId="{D465C1FC-DFA3-46C5-9FAF-C9C377B85E63}"/>
          </ac:spMkLst>
        </pc:spChg>
        <pc:spChg chg="add del">
          <ac:chgData name="BEN KHALFALLAH Hela ItimAsrScoVdf" userId="d55be94f-4073-46ba-88ef-465599598fde" providerId="ADAL" clId="{1ACD003D-8B4F-4E45-A51C-5BD176EA623D}" dt="2023-03-15T10:19:22.376" v="304" actId="26606"/>
          <ac:spMkLst>
            <pc:docMk/>
            <pc:sldMk cId="3085350293" sldId="260"/>
            <ac:spMk id="3177" creationId="{8B886C58-0AFE-441D-937C-CB88459BF779}"/>
          </ac:spMkLst>
        </pc:spChg>
        <pc:spChg chg="add del">
          <ac:chgData name="BEN KHALFALLAH Hela ItimAsrScoVdf" userId="d55be94f-4073-46ba-88ef-465599598fde" providerId="ADAL" clId="{1ACD003D-8B4F-4E45-A51C-5BD176EA623D}" dt="2023-03-15T10:19:22.376" v="304" actId="26606"/>
          <ac:spMkLst>
            <pc:docMk/>
            <pc:sldMk cId="3085350293" sldId="260"/>
            <ac:spMk id="3178" creationId="{129748EE-6E3E-4FC2-ACA0-1F12AB51CBD2}"/>
          </ac:spMkLst>
        </pc:spChg>
        <pc:spChg chg="add del">
          <ac:chgData name="BEN KHALFALLAH Hela ItimAsrScoVdf" userId="d55be94f-4073-46ba-88ef-465599598fde" providerId="ADAL" clId="{1ACD003D-8B4F-4E45-A51C-5BD176EA623D}" dt="2023-03-15T10:19:22.376" v="304" actId="26606"/>
          <ac:spMkLst>
            <pc:docMk/>
            <pc:sldMk cId="3085350293" sldId="260"/>
            <ac:spMk id="3179" creationId="{73E5A381-D251-4880-9714-530B28D3EE1B}"/>
          </ac:spMkLst>
        </pc:spChg>
        <pc:spChg chg="add del">
          <ac:chgData name="BEN KHALFALLAH Hela ItimAsrScoVdf" userId="d55be94f-4073-46ba-88ef-465599598fde" providerId="ADAL" clId="{1ACD003D-8B4F-4E45-A51C-5BD176EA623D}" dt="2023-03-15T10:19:23.435" v="306" actId="26606"/>
          <ac:spMkLst>
            <pc:docMk/>
            <pc:sldMk cId="3085350293" sldId="260"/>
            <ac:spMk id="3184" creationId="{AB8CD641-9DEB-4AF5-8236-E9C9CD4C9DCC}"/>
          </ac:spMkLst>
        </pc:spChg>
        <pc:spChg chg="add del">
          <ac:chgData name="BEN KHALFALLAH Hela ItimAsrScoVdf" userId="d55be94f-4073-46ba-88ef-465599598fde" providerId="ADAL" clId="{1ACD003D-8B4F-4E45-A51C-5BD176EA623D}" dt="2023-03-15T10:19:23.435" v="306" actId="26606"/>
          <ac:spMkLst>
            <pc:docMk/>
            <pc:sldMk cId="3085350293" sldId="260"/>
            <ac:spMk id="3185" creationId="{5D5E296C-7F37-495B-9C8F-C56402F0BC0E}"/>
          </ac:spMkLst>
        </pc:spChg>
        <pc:spChg chg="add del">
          <ac:chgData name="BEN KHALFALLAH Hela ItimAsrScoVdf" userId="d55be94f-4073-46ba-88ef-465599598fde" providerId="ADAL" clId="{1ACD003D-8B4F-4E45-A51C-5BD176EA623D}" dt="2023-03-15T10:19:23.435" v="306" actId="26606"/>
          <ac:spMkLst>
            <pc:docMk/>
            <pc:sldMk cId="3085350293" sldId="260"/>
            <ac:spMk id="3186" creationId="{D4FEA77F-6150-4990-AB1A-6C6AD09F79C7}"/>
          </ac:spMkLst>
        </pc:spChg>
        <pc:spChg chg="add del">
          <ac:chgData name="BEN KHALFALLAH Hela ItimAsrScoVdf" userId="d55be94f-4073-46ba-88ef-465599598fde" providerId="ADAL" clId="{1ACD003D-8B4F-4E45-A51C-5BD176EA623D}" dt="2023-03-15T10:19:23.435" v="306" actId="26606"/>
          <ac:spMkLst>
            <pc:docMk/>
            <pc:sldMk cId="3085350293" sldId="260"/>
            <ac:spMk id="3187" creationId="{66CC1B5B-CB1B-482B-BF03-89D1498F6DE2}"/>
          </ac:spMkLst>
        </pc:spChg>
        <pc:spChg chg="add del">
          <ac:chgData name="BEN KHALFALLAH Hela ItimAsrScoVdf" userId="d55be94f-4073-46ba-88ef-465599598fde" providerId="ADAL" clId="{1ACD003D-8B4F-4E45-A51C-5BD176EA623D}" dt="2023-03-15T10:19:23.435" v="306" actId="26606"/>
          <ac:spMkLst>
            <pc:docMk/>
            <pc:sldMk cId="3085350293" sldId="260"/>
            <ac:spMk id="3189" creationId="{0646E723-37AC-46C1-833E-49EBFD56E955}"/>
          </ac:spMkLst>
        </pc:spChg>
        <pc:spChg chg="add del">
          <ac:chgData name="BEN KHALFALLAH Hela ItimAsrScoVdf" userId="d55be94f-4073-46ba-88ef-465599598fde" providerId="ADAL" clId="{1ACD003D-8B4F-4E45-A51C-5BD176EA623D}" dt="2023-03-15T10:19:23.435" v="306" actId="26606"/>
          <ac:spMkLst>
            <pc:docMk/>
            <pc:sldMk cId="3085350293" sldId="260"/>
            <ac:spMk id="3190" creationId="{1064BEB5-927C-40C6-AD8D-5B1081EBA365}"/>
          </ac:spMkLst>
        </pc:spChg>
        <pc:spChg chg="add del">
          <ac:chgData name="BEN KHALFALLAH Hela ItimAsrScoVdf" userId="d55be94f-4073-46ba-88ef-465599598fde" providerId="ADAL" clId="{1ACD003D-8B4F-4E45-A51C-5BD176EA623D}" dt="2023-03-15T10:19:23.435" v="306" actId="26606"/>
          <ac:spMkLst>
            <pc:docMk/>
            <pc:sldMk cId="3085350293" sldId="260"/>
            <ac:spMk id="3191" creationId="{CFAD90FD-B14D-4011-90EE-AB83798BC2F0}"/>
          </ac:spMkLst>
        </pc:spChg>
        <pc:spChg chg="add del">
          <ac:chgData name="BEN KHALFALLAH Hela ItimAsrScoVdf" userId="d55be94f-4073-46ba-88ef-465599598fde" providerId="ADAL" clId="{1ACD003D-8B4F-4E45-A51C-5BD176EA623D}" dt="2023-03-15T10:19:23.435" v="306" actId="26606"/>
          <ac:spMkLst>
            <pc:docMk/>
            <pc:sldMk cId="3085350293" sldId="260"/>
            <ac:spMk id="3192" creationId="{3840A683-B247-4FCD-A924-208E0F8114C1}"/>
          </ac:spMkLst>
        </pc:spChg>
        <pc:spChg chg="add del">
          <ac:chgData name="BEN KHALFALLAH Hela ItimAsrScoVdf" userId="d55be94f-4073-46ba-88ef-465599598fde" providerId="ADAL" clId="{1ACD003D-8B4F-4E45-A51C-5BD176EA623D}" dt="2023-03-15T10:19:23.435" v="306" actId="26606"/>
          <ac:spMkLst>
            <pc:docMk/>
            <pc:sldMk cId="3085350293" sldId="260"/>
            <ac:spMk id="3193" creationId="{E6861741-689A-45A2-98D1-6C4A4F13C0AB}"/>
          </ac:spMkLst>
        </pc:spChg>
        <pc:spChg chg="add del">
          <ac:chgData name="BEN KHALFALLAH Hela ItimAsrScoVdf" userId="d55be94f-4073-46ba-88ef-465599598fde" providerId="ADAL" clId="{1ACD003D-8B4F-4E45-A51C-5BD176EA623D}" dt="2023-03-15T10:22:50.113" v="313" actId="26606"/>
          <ac:spMkLst>
            <pc:docMk/>
            <pc:sldMk cId="3085350293" sldId="260"/>
            <ac:spMk id="3198" creationId="{AB8CD641-9DEB-4AF5-8236-E9C9CD4C9DCC}"/>
          </ac:spMkLst>
        </pc:spChg>
        <pc:spChg chg="add del">
          <ac:chgData name="BEN KHALFALLAH Hela ItimAsrScoVdf" userId="d55be94f-4073-46ba-88ef-465599598fde" providerId="ADAL" clId="{1ACD003D-8B4F-4E45-A51C-5BD176EA623D}" dt="2023-03-15T10:22:50.113" v="313" actId="26606"/>
          <ac:spMkLst>
            <pc:docMk/>
            <pc:sldMk cId="3085350293" sldId="260"/>
            <ac:spMk id="3199" creationId="{5D5E296C-7F37-495B-9C8F-C56402F0BC0E}"/>
          </ac:spMkLst>
        </pc:spChg>
        <pc:spChg chg="add del">
          <ac:chgData name="BEN KHALFALLAH Hela ItimAsrScoVdf" userId="d55be94f-4073-46ba-88ef-465599598fde" providerId="ADAL" clId="{1ACD003D-8B4F-4E45-A51C-5BD176EA623D}" dt="2023-03-15T10:22:50.113" v="313" actId="26606"/>
          <ac:spMkLst>
            <pc:docMk/>
            <pc:sldMk cId="3085350293" sldId="260"/>
            <ac:spMk id="3200" creationId="{D4FEA77F-6150-4990-AB1A-6C6AD09F79C7}"/>
          </ac:spMkLst>
        </pc:spChg>
        <pc:spChg chg="add del">
          <ac:chgData name="BEN KHALFALLAH Hela ItimAsrScoVdf" userId="d55be94f-4073-46ba-88ef-465599598fde" providerId="ADAL" clId="{1ACD003D-8B4F-4E45-A51C-5BD176EA623D}" dt="2023-03-15T10:22:50.113" v="313" actId="26606"/>
          <ac:spMkLst>
            <pc:docMk/>
            <pc:sldMk cId="3085350293" sldId="260"/>
            <ac:spMk id="3201" creationId="{66CC1B5B-CB1B-482B-BF03-89D1498F6DE2}"/>
          </ac:spMkLst>
        </pc:spChg>
        <pc:spChg chg="add del">
          <ac:chgData name="BEN KHALFALLAH Hela ItimAsrScoVdf" userId="d55be94f-4073-46ba-88ef-465599598fde" providerId="ADAL" clId="{1ACD003D-8B4F-4E45-A51C-5BD176EA623D}" dt="2023-03-15T10:22:50.113" v="313" actId="26606"/>
          <ac:spMkLst>
            <pc:docMk/>
            <pc:sldMk cId="3085350293" sldId="260"/>
            <ac:spMk id="3203" creationId="{D465C1FC-DFA3-46C5-9FAF-C9C377B85E63}"/>
          </ac:spMkLst>
        </pc:spChg>
        <pc:spChg chg="add del">
          <ac:chgData name="BEN KHALFALLAH Hela ItimAsrScoVdf" userId="d55be94f-4073-46ba-88ef-465599598fde" providerId="ADAL" clId="{1ACD003D-8B4F-4E45-A51C-5BD176EA623D}" dt="2023-03-15T10:22:50.113" v="313" actId="26606"/>
          <ac:spMkLst>
            <pc:docMk/>
            <pc:sldMk cId="3085350293" sldId="260"/>
            <ac:spMk id="3204" creationId="{8B886C58-0AFE-441D-937C-CB88459BF779}"/>
          </ac:spMkLst>
        </pc:spChg>
        <pc:spChg chg="add del">
          <ac:chgData name="BEN KHALFALLAH Hela ItimAsrScoVdf" userId="d55be94f-4073-46ba-88ef-465599598fde" providerId="ADAL" clId="{1ACD003D-8B4F-4E45-A51C-5BD176EA623D}" dt="2023-03-15T10:22:50.113" v="313" actId="26606"/>
          <ac:spMkLst>
            <pc:docMk/>
            <pc:sldMk cId="3085350293" sldId="260"/>
            <ac:spMk id="3205" creationId="{129748EE-6E3E-4FC2-ACA0-1F12AB51CBD2}"/>
          </ac:spMkLst>
        </pc:spChg>
        <pc:spChg chg="add del">
          <ac:chgData name="BEN KHALFALLAH Hela ItimAsrScoVdf" userId="d55be94f-4073-46ba-88ef-465599598fde" providerId="ADAL" clId="{1ACD003D-8B4F-4E45-A51C-5BD176EA623D}" dt="2023-03-15T10:22:50.113" v="313" actId="26606"/>
          <ac:spMkLst>
            <pc:docMk/>
            <pc:sldMk cId="3085350293" sldId="260"/>
            <ac:spMk id="3206" creationId="{73E5A381-D251-4880-9714-530B28D3EE1B}"/>
          </ac:spMkLst>
        </pc:spChg>
        <pc:spChg chg="add del">
          <ac:chgData name="BEN KHALFALLAH Hela ItimAsrScoVdf" userId="d55be94f-4073-46ba-88ef-465599598fde" providerId="ADAL" clId="{1ACD003D-8B4F-4E45-A51C-5BD176EA623D}" dt="2023-03-15T10:22:50.113" v="313" actId="26606"/>
          <ac:spMkLst>
            <pc:docMk/>
            <pc:sldMk cId="3085350293" sldId="260"/>
            <ac:spMk id="3214" creationId="{2DDE9A0D-5171-4B64-836C-3B5051D835D6}"/>
          </ac:spMkLst>
        </pc:spChg>
        <pc:spChg chg="add del">
          <ac:chgData name="BEN KHALFALLAH Hela ItimAsrScoVdf" userId="d55be94f-4073-46ba-88ef-465599598fde" providerId="ADAL" clId="{1ACD003D-8B4F-4E45-A51C-5BD176EA623D}" dt="2023-03-15T10:22:50.113" v="313" actId="26606"/>
          <ac:spMkLst>
            <pc:docMk/>
            <pc:sldMk cId="3085350293" sldId="260"/>
            <ac:spMk id="3216" creationId="{C9DC5810-3F10-4934-A462-635284487EE5}"/>
          </ac:spMkLst>
        </pc:spChg>
        <pc:spChg chg="add del">
          <ac:chgData name="BEN KHALFALLAH Hela ItimAsrScoVdf" userId="d55be94f-4073-46ba-88ef-465599598fde" providerId="ADAL" clId="{1ACD003D-8B4F-4E45-A51C-5BD176EA623D}" dt="2023-03-15T10:22:50.113" v="313" actId="26606"/>
          <ac:spMkLst>
            <pc:docMk/>
            <pc:sldMk cId="3085350293" sldId="260"/>
            <ac:spMk id="3218" creationId="{C4152FEA-CDD0-4982-96C1-3618E3BF4F4A}"/>
          </ac:spMkLst>
        </pc:spChg>
        <pc:spChg chg="add del">
          <ac:chgData name="BEN KHALFALLAH Hela ItimAsrScoVdf" userId="d55be94f-4073-46ba-88ef-465599598fde" providerId="ADAL" clId="{1ACD003D-8B4F-4E45-A51C-5BD176EA623D}" dt="2023-03-15T10:22:50.113" v="313" actId="26606"/>
          <ac:spMkLst>
            <pc:docMk/>
            <pc:sldMk cId="3085350293" sldId="260"/>
            <ac:spMk id="3220" creationId="{FA0165E7-4D15-4EE0-B323-B81F4BD78AB0}"/>
          </ac:spMkLst>
        </pc:spChg>
        <pc:spChg chg="add del">
          <ac:chgData name="BEN KHALFALLAH Hela ItimAsrScoVdf" userId="d55be94f-4073-46ba-88ef-465599598fde" providerId="ADAL" clId="{1ACD003D-8B4F-4E45-A51C-5BD176EA623D}" dt="2023-03-15T10:22:50.113" v="313" actId="26606"/>
          <ac:spMkLst>
            <pc:docMk/>
            <pc:sldMk cId="3085350293" sldId="260"/>
            <ac:spMk id="3227" creationId="{C9152BCD-3FB4-40B1-A687-19EDA5F9DB9A}"/>
          </ac:spMkLst>
        </pc:spChg>
        <pc:spChg chg="add del">
          <ac:chgData name="BEN KHALFALLAH Hela ItimAsrScoVdf" userId="d55be94f-4073-46ba-88ef-465599598fde" providerId="ADAL" clId="{1ACD003D-8B4F-4E45-A51C-5BD176EA623D}" dt="2023-03-15T10:22:50.113" v="313" actId="26606"/>
          <ac:spMkLst>
            <pc:docMk/>
            <pc:sldMk cId="3085350293" sldId="260"/>
            <ac:spMk id="3229" creationId="{5EE7A5EC-E7AF-4023-85C1-08313593FD35}"/>
          </ac:spMkLst>
        </pc:spChg>
        <pc:spChg chg="add del">
          <ac:chgData name="BEN KHALFALLAH Hela ItimAsrScoVdf" userId="d55be94f-4073-46ba-88ef-465599598fde" providerId="ADAL" clId="{1ACD003D-8B4F-4E45-A51C-5BD176EA623D}" dt="2023-03-15T10:22:50.113" v="313" actId="26606"/>
          <ac:spMkLst>
            <pc:docMk/>
            <pc:sldMk cId="3085350293" sldId="260"/>
            <ac:spMk id="3231" creationId="{576E8351-5E43-4887-82E2-079CC869A137}"/>
          </ac:spMkLst>
        </pc:spChg>
        <pc:spChg chg="add del">
          <ac:chgData name="BEN KHALFALLAH Hela ItimAsrScoVdf" userId="d55be94f-4073-46ba-88ef-465599598fde" providerId="ADAL" clId="{1ACD003D-8B4F-4E45-A51C-5BD176EA623D}" dt="2023-03-15T10:22:50.113" v="313" actId="26606"/>
          <ac:spMkLst>
            <pc:docMk/>
            <pc:sldMk cId="3085350293" sldId="260"/>
            <ac:spMk id="3233" creationId="{9542D991-2120-4D06-91BF-B252044E218A}"/>
          </ac:spMkLst>
        </pc:spChg>
        <pc:spChg chg="add del">
          <ac:chgData name="BEN KHALFALLAH Hela ItimAsrScoVdf" userId="d55be94f-4073-46ba-88ef-465599598fde" providerId="ADAL" clId="{1ACD003D-8B4F-4E45-A51C-5BD176EA623D}" dt="2023-03-15T10:22:50.113" v="313" actId="26606"/>
          <ac:spMkLst>
            <pc:docMk/>
            <pc:sldMk cId="3085350293" sldId="260"/>
            <ac:spMk id="3235" creationId="{46242EDC-E656-481E-8EB7-3313F7240343}"/>
          </ac:spMkLst>
        </pc:spChg>
        <pc:grpChg chg="add del">
          <ac:chgData name="BEN KHALFALLAH Hela ItimAsrScoVdf" userId="d55be94f-4073-46ba-88ef-465599598fde" providerId="ADAL" clId="{1ACD003D-8B4F-4E45-A51C-5BD176EA623D}" dt="2023-03-15T10:16:35.064" v="295" actId="26606"/>
          <ac:grpSpMkLst>
            <pc:docMk/>
            <pc:sldMk cId="3085350293" sldId="260"/>
            <ac:grpSpMk id="3087" creationId="{1B537E3F-FCF5-4357-95F0-E51BBB4639F4}"/>
          </ac:grpSpMkLst>
        </pc:grpChg>
        <pc:grpChg chg="add del">
          <ac:chgData name="BEN KHALFALLAH Hela ItimAsrScoVdf" userId="d55be94f-4073-46ba-88ef-465599598fde" providerId="ADAL" clId="{1ACD003D-8B4F-4E45-A51C-5BD176EA623D}" dt="2023-03-15T10:19:23.458" v="307" actId="26606"/>
          <ac:grpSpMkLst>
            <pc:docMk/>
            <pc:sldMk cId="3085350293" sldId="260"/>
            <ac:grpSpMk id="3114" creationId="{1B537E3F-FCF5-4357-95F0-E51BBB4639F4}"/>
          </ac:grpSpMkLst>
        </pc:grpChg>
        <pc:grpChg chg="add del">
          <ac:chgData name="BEN KHALFALLAH Hela ItimAsrScoVdf" userId="d55be94f-4073-46ba-88ef-465599598fde" providerId="ADAL" clId="{1ACD003D-8B4F-4E45-A51C-5BD176EA623D}" dt="2023-03-15T10:19:16.602" v="300" actId="26606"/>
          <ac:grpSpMkLst>
            <pc:docMk/>
            <pc:sldMk cId="3085350293" sldId="260"/>
            <ac:grpSpMk id="3135" creationId="{1B537E3F-FCF5-4357-95F0-E51BBB4639F4}"/>
          </ac:grpSpMkLst>
        </pc:grpChg>
        <pc:grpChg chg="add del">
          <ac:chgData name="BEN KHALFALLAH Hela ItimAsrScoVdf" userId="d55be94f-4073-46ba-88ef-465599598fde" providerId="ADAL" clId="{1ACD003D-8B4F-4E45-A51C-5BD176EA623D}" dt="2023-03-15T10:19:21.171" v="302" actId="26606"/>
          <ac:grpSpMkLst>
            <pc:docMk/>
            <pc:sldMk cId="3085350293" sldId="260"/>
            <ac:grpSpMk id="3161" creationId="{1B537E3F-FCF5-4357-95F0-E51BBB4639F4}"/>
          </ac:grpSpMkLst>
        </pc:grpChg>
        <pc:grpChg chg="add del">
          <ac:chgData name="BEN KHALFALLAH Hela ItimAsrScoVdf" userId="d55be94f-4073-46ba-88ef-465599598fde" providerId="ADAL" clId="{1ACD003D-8B4F-4E45-A51C-5BD176EA623D}" dt="2023-03-15T10:19:22.376" v="304" actId="26606"/>
          <ac:grpSpMkLst>
            <pc:docMk/>
            <pc:sldMk cId="3085350293" sldId="260"/>
            <ac:grpSpMk id="3175" creationId="{1B537E3F-FCF5-4357-95F0-E51BBB4639F4}"/>
          </ac:grpSpMkLst>
        </pc:grpChg>
        <pc:grpChg chg="add del">
          <ac:chgData name="BEN KHALFALLAH Hela ItimAsrScoVdf" userId="d55be94f-4073-46ba-88ef-465599598fde" providerId="ADAL" clId="{1ACD003D-8B4F-4E45-A51C-5BD176EA623D}" dt="2023-03-15T10:19:23.435" v="306" actId="26606"/>
          <ac:grpSpMkLst>
            <pc:docMk/>
            <pc:sldMk cId="3085350293" sldId="260"/>
            <ac:grpSpMk id="3188" creationId="{1B537E3F-FCF5-4357-95F0-E51BBB4639F4}"/>
          </ac:grpSpMkLst>
        </pc:grpChg>
        <pc:grpChg chg="add del">
          <ac:chgData name="BEN KHALFALLAH Hela ItimAsrScoVdf" userId="d55be94f-4073-46ba-88ef-465599598fde" providerId="ADAL" clId="{1ACD003D-8B4F-4E45-A51C-5BD176EA623D}" dt="2023-03-15T10:22:50.113" v="313" actId="26606"/>
          <ac:grpSpMkLst>
            <pc:docMk/>
            <pc:sldMk cId="3085350293" sldId="260"/>
            <ac:grpSpMk id="3202" creationId="{1B537E3F-FCF5-4357-95F0-E51BBB4639F4}"/>
          </ac:grpSpMkLst>
        </pc:grpChg>
        <pc:grpChg chg="add del">
          <ac:chgData name="BEN KHALFALLAH Hela ItimAsrScoVdf" userId="d55be94f-4073-46ba-88ef-465599598fde" providerId="ADAL" clId="{1ACD003D-8B4F-4E45-A51C-5BD176EA623D}" dt="2023-03-15T10:22:50.113" v="313" actId="26606"/>
          <ac:grpSpMkLst>
            <pc:docMk/>
            <pc:sldMk cId="3085350293" sldId="260"/>
            <ac:grpSpMk id="3222" creationId="{53F24758-4B6F-4C6B-9294-95F1A0CFE217}"/>
          </ac:grpSpMkLst>
        </pc:grpChg>
        <pc:picChg chg="add del mod">
          <ac:chgData name="BEN KHALFALLAH Hela ItimAsrScoVdf" userId="d55be94f-4073-46ba-88ef-465599598fde" providerId="ADAL" clId="{1ACD003D-8B4F-4E45-A51C-5BD176EA623D}" dt="2023-03-15T10:23:25.710" v="330" actId="21"/>
          <ac:picMkLst>
            <pc:docMk/>
            <pc:sldMk cId="3085350293" sldId="260"/>
            <ac:picMk id="119" creationId="{429F0BF4-69B6-4B1E-B05B-19322EB702D4}"/>
          </ac:picMkLst>
        </pc:picChg>
        <pc:picChg chg="add del mod">
          <ac:chgData name="BEN KHALFALLAH Hela ItimAsrScoVdf" userId="d55be94f-4073-46ba-88ef-465599598fde" providerId="ADAL" clId="{1ACD003D-8B4F-4E45-A51C-5BD176EA623D}" dt="2023-03-15T10:19:01.754" v="297" actId="478"/>
          <ac:picMkLst>
            <pc:docMk/>
            <pc:sldMk cId="3085350293" sldId="260"/>
            <ac:picMk id="3074" creationId="{C2E61765-A31A-45B4-9CBE-7309E0DD582A}"/>
          </ac:picMkLst>
        </pc:picChg>
        <pc:picChg chg="add del mod ord">
          <ac:chgData name="BEN KHALFALLAH Hela ItimAsrScoVdf" userId="d55be94f-4073-46ba-88ef-465599598fde" providerId="ADAL" clId="{1ACD003D-8B4F-4E45-A51C-5BD176EA623D}" dt="2023-03-15T10:22:52.001" v="314" actId="21"/>
          <ac:picMkLst>
            <pc:docMk/>
            <pc:sldMk cId="3085350293" sldId="260"/>
            <ac:picMk id="3076" creationId="{B906876E-6752-43B3-9092-28551FB847E4}"/>
          </ac:picMkLst>
        </pc:picChg>
        <pc:picChg chg="add del mod">
          <ac:chgData name="BEN KHALFALLAH Hela ItimAsrScoVdf" userId="d55be94f-4073-46ba-88ef-465599598fde" providerId="ADAL" clId="{1ACD003D-8B4F-4E45-A51C-5BD176EA623D}" dt="2023-03-15T10:23:20.818" v="328" actId="21"/>
          <ac:picMkLst>
            <pc:docMk/>
            <pc:sldMk cId="3085350293" sldId="260"/>
            <ac:picMk id="3078" creationId="{08EB04CB-3530-4507-BD82-5140E1FF1FF9}"/>
          </ac:picMkLst>
        </pc:picChg>
        <pc:cxnChg chg="add del">
          <ac:chgData name="BEN KHALFALLAH Hela ItimAsrScoVdf" userId="d55be94f-4073-46ba-88ef-465599598fde" providerId="ADAL" clId="{1ACD003D-8B4F-4E45-A51C-5BD176EA623D}" dt="2023-03-15T10:16:35.064" v="295" actId="26606"/>
          <ac:cxnSpMkLst>
            <pc:docMk/>
            <pc:sldMk cId="3085350293" sldId="260"/>
            <ac:cxnSpMk id="3104" creationId="{B596F966-7CDC-4C84-B942-6B711420A693}"/>
          </ac:cxnSpMkLst>
        </pc:cxnChg>
        <pc:cxnChg chg="add del">
          <ac:chgData name="BEN KHALFALLAH Hela ItimAsrScoVdf" userId="d55be94f-4073-46ba-88ef-465599598fde" providerId="ADAL" clId="{1ACD003D-8B4F-4E45-A51C-5BD176EA623D}" dt="2023-03-15T10:16:35.064" v="295" actId="26606"/>
          <ac:cxnSpMkLst>
            <pc:docMk/>
            <pc:sldMk cId="3085350293" sldId="260"/>
            <ac:cxnSpMk id="3106" creationId="{3F2A616E-2732-4526-BDC8-1689F06C82D3}"/>
          </ac:cxnSpMkLst>
        </pc:cxnChg>
        <pc:cxnChg chg="add del">
          <ac:chgData name="BEN KHALFALLAH Hela ItimAsrScoVdf" userId="d55be94f-4073-46ba-88ef-465599598fde" providerId="ADAL" clId="{1ACD003D-8B4F-4E45-A51C-5BD176EA623D}" dt="2023-03-15T10:16:35.064" v="295" actId="26606"/>
          <ac:cxnSpMkLst>
            <pc:docMk/>
            <pc:sldMk cId="3085350293" sldId="260"/>
            <ac:cxnSpMk id="3108" creationId="{CFC767D2-4FE5-44CE-BA88-F9B89625970C}"/>
          </ac:cxnSpMkLst>
        </pc:cxnChg>
        <pc:cxnChg chg="add del">
          <ac:chgData name="BEN KHALFALLAH Hela ItimAsrScoVdf" userId="d55be94f-4073-46ba-88ef-465599598fde" providerId="ADAL" clId="{1ACD003D-8B4F-4E45-A51C-5BD176EA623D}" dt="2023-03-15T10:19:23.458" v="307" actId="26606"/>
          <ac:cxnSpMkLst>
            <pc:docMk/>
            <pc:sldMk cId="3085350293" sldId="260"/>
            <ac:cxnSpMk id="3120" creationId="{0C77DF75-521B-49EA-B235-767773C0E2D1}"/>
          </ac:cxnSpMkLst>
        </pc:cxnChg>
        <pc:cxnChg chg="add del">
          <ac:chgData name="BEN KHALFALLAH Hela ItimAsrScoVdf" userId="d55be94f-4073-46ba-88ef-465599598fde" providerId="ADAL" clId="{1ACD003D-8B4F-4E45-A51C-5BD176EA623D}" dt="2023-03-15T10:19:23.458" v="307" actId="26606"/>
          <ac:cxnSpMkLst>
            <pc:docMk/>
            <pc:sldMk cId="3085350293" sldId="260"/>
            <ac:cxnSpMk id="3121" creationId="{D8C40A12-D255-4952-B536-CF4E4866D2DA}"/>
          </ac:cxnSpMkLst>
        </pc:cxnChg>
        <pc:cxnChg chg="add del">
          <ac:chgData name="BEN KHALFALLAH Hela ItimAsrScoVdf" userId="d55be94f-4073-46ba-88ef-465599598fde" providerId="ADAL" clId="{1ACD003D-8B4F-4E45-A51C-5BD176EA623D}" dt="2023-03-15T10:19:23.458" v="307" actId="26606"/>
          <ac:cxnSpMkLst>
            <pc:docMk/>
            <pc:sldMk cId="3085350293" sldId="260"/>
            <ac:cxnSpMk id="3122" creationId="{612384E2-1832-460A-A0E1-22E604739033}"/>
          </ac:cxnSpMkLst>
        </pc:cxnChg>
        <pc:cxnChg chg="add del">
          <ac:chgData name="BEN KHALFALLAH Hela ItimAsrScoVdf" userId="d55be94f-4073-46ba-88ef-465599598fde" providerId="ADAL" clId="{1ACD003D-8B4F-4E45-A51C-5BD176EA623D}" dt="2023-03-15T10:19:16.602" v="300" actId="26606"/>
          <ac:cxnSpMkLst>
            <pc:docMk/>
            <pc:sldMk cId="3085350293" sldId="260"/>
            <ac:cxnSpMk id="3150" creationId="{0C77DF75-521B-49EA-B235-767773C0E2D1}"/>
          </ac:cxnSpMkLst>
        </pc:cxnChg>
        <pc:cxnChg chg="add del">
          <ac:chgData name="BEN KHALFALLAH Hela ItimAsrScoVdf" userId="d55be94f-4073-46ba-88ef-465599598fde" providerId="ADAL" clId="{1ACD003D-8B4F-4E45-A51C-5BD176EA623D}" dt="2023-03-15T10:19:16.602" v="300" actId="26606"/>
          <ac:cxnSpMkLst>
            <pc:docMk/>
            <pc:sldMk cId="3085350293" sldId="260"/>
            <ac:cxnSpMk id="3152" creationId="{D8C40A12-D255-4952-B536-CF4E4866D2DA}"/>
          </ac:cxnSpMkLst>
        </pc:cxnChg>
        <pc:cxnChg chg="add del">
          <ac:chgData name="BEN KHALFALLAH Hela ItimAsrScoVdf" userId="d55be94f-4073-46ba-88ef-465599598fde" providerId="ADAL" clId="{1ACD003D-8B4F-4E45-A51C-5BD176EA623D}" dt="2023-03-15T10:19:16.602" v="300" actId="26606"/>
          <ac:cxnSpMkLst>
            <pc:docMk/>
            <pc:sldMk cId="3085350293" sldId="260"/>
            <ac:cxnSpMk id="3154" creationId="{612384E2-1832-460A-A0E1-22E604739033}"/>
          </ac:cxnSpMkLst>
        </pc:cxnChg>
        <pc:cxnChg chg="add del">
          <ac:chgData name="BEN KHALFALLAH Hela ItimAsrScoVdf" userId="d55be94f-4073-46ba-88ef-465599598fde" providerId="ADAL" clId="{1ACD003D-8B4F-4E45-A51C-5BD176EA623D}" dt="2023-03-15T10:19:21.171" v="302" actId="26606"/>
          <ac:cxnSpMkLst>
            <pc:docMk/>
            <pc:sldMk cId="3085350293" sldId="260"/>
            <ac:cxnSpMk id="3156" creationId="{CFC767D2-4FE5-44CE-BA88-F9B89625970C}"/>
          </ac:cxnSpMkLst>
        </pc:cxnChg>
        <pc:cxnChg chg="add del">
          <ac:chgData name="BEN KHALFALLAH Hela ItimAsrScoVdf" userId="d55be94f-4073-46ba-88ef-465599598fde" providerId="ADAL" clId="{1ACD003D-8B4F-4E45-A51C-5BD176EA623D}" dt="2023-03-15T10:19:21.171" v="302" actId="26606"/>
          <ac:cxnSpMkLst>
            <pc:docMk/>
            <pc:sldMk cId="3085350293" sldId="260"/>
            <ac:cxnSpMk id="3168" creationId="{B596F966-7CDC-4C84-B942-6B711420A693}"/>
          </ac:cxnSpMkLst>
        </pc:cxnChg>
        <pc:cxnChg chg="add del">
          <ac:chgData name="BEN KHALFALLAH Hela ItimAsrScoVdf" userId="d55be94f-4073-46ba-88ef-465599598fde" providerId="ADAL" clId="{1ACD003D-8B4F-4E45-A51C-5BD176EA623D}" dt="2023-03-15T10:19:21.171" v="302" actId="26606"/>
          <ac:cxnSpMkLst>
            <pc:docMk/>
            <pc:sldMk cId="3085350293" sldId="260"/>
            <ac:cxnSpMk id="3169" creationId="{3F2A616E-2732-4526-BDC8-1689F06C82D3}"/>
          </ac:cxnSpMkLst>
        </pc:cxnChg>
        <pc:cxnChg chg="add del">
          <ac:chgData name="BEN KHALFALLAH Hela ItimAsrScoVdf" userId="d55be94f-4073-46ba-88ef-465599598fde" providerId="ADAL" clId="{1ACD003D-8B4F-4E45-A51C-5BD176EA623D}" dt="2023-03-15T10:19:22.376" v="304" actId="26606"/>
          <ac:cxnSpMkLst>
            <pc:docMk/>
            <pc:sldMk cId="3085350293" sldId="260"/>
            <ac:cxnSpMk id="3180" creationId="{8B7156C4-96CE-4C55-BBBF-3F10C23116EE}"/>
          </ac:cxnSpMkLst>
        </pc:cxnChg>
        <pc:cxnChg chg="add del">
          <ac:chgData name="BEN KHALFALLAH Hela ItimAsrScoVdf" userId="d55be94f-4073-46ba-88ef-465599598fde" providerId="ADAL" clId="{1ACD003D-8B4F-4E45-A51C-5BD176EA623D}" dt="2023-03-15T10:19:22.376" v="304" actId="26606"/>
          <ac:cxnSpMkLst>
            <pc:docMk/>
            <pc:sldMk cId="3085350293" sldId="260"/>
            <ac:cxnSpMk id="3181" creationId="{88C3A3B4-2A59-4319-8007-200D721865F6}"/>
          </ac:cxnSpMkLst>
        </pc:cxnChg>
        <pc:cxnChg chg="add del">
          <ac:chgData name="BEN KHALFALLAH Hela ItimAsrScoVdf" userId="d55be94f-4073-46ba-88ef-465599598fde" providerId="ADAL" clId="{1ACD003D-8B4F-4E45-A51C-5BD176EA623D}" dt="2023-03-15T10:19:22.376" v="304" actId="26606"/>
          <ac:cxnSpMkLst>
            <pc:docMk/>
            <pc:sldMk cId="3085350293" sldId="260"/>
            <ac:cxnSpMk id="3182" creationId="{A9329761-0E22-487E-9CF4-FE08571F1738}"/>
          </ac:cxnSpMkLst>
        </pc:cxnChg>
        <pc:cxnChg chg="add del">
          <ac:chgData name="BEN KHALFALLAH Hela ItimAsrScoVdf" userId="d55be94f-4073-46ba-88ef-465599598fde" providerId="ADAL" clId="{1ACD003D-8B4F-4E45-A51C-5BD176EA623D}" dt="2023-03-15T10:19:23.435" v="306" actId="26606"/>
          <ac:cxnSpMkLst>
            <pc:docMk/>
            <pc:sldMk cId="3085350293" sldId="260"/>
            <ac:cxnSpMk id="3194" creationId="{0C77DF75-521B-49EA-B235-767773C0E2D1}"/>
          </ac:cxnSpMkLst>
        </pc:cxnChg>
        <pc:cxnChg chg="add del">
          <ac:chgData name="BEN KHALFALLAH Hela ItimAsrScoVdf" userId="d55be94f-4073-46ba-88ef-465599598fde" providerId="ADAL" clId="{1ACD003D-8B4F-4E45-A51C-5BD176EA623D}" dt="2023-03-15T10:19:23.435" v="306" actId="26606"/>
          <ac:cxnSpMkLst>
            <pc:docMk/>
            <pc:sldMk cId="3085350293" sldId="260"/>
            <ac:cxnSpMk id="3195" creationId="{D8C40A12-D255-4952-B536-CF4E4866D2DA}"/>
          </ac:cxnSpMkLst>
        </pc:cxnChg>
        <pc:cxnChg chg="add del">
          <ac:chgData name="BEN KHALFALLAH Hela ItimAsrScoVdf" userId="d55be94f-4073-46ba-88ef-465599598fde" providerId="ADAL" clId="{1ACD003D-8B4F-4E45-A51C-5BD176EA623D}" dt="2023-03-15T10:19:23.435" v="306" actId="26606"/>
          <ac:cxnSpMkLst>
            <pc:docMk/>
            <pc:sldMk cId="3085350293" sldId="260"/>
            <ac:cxnSpMk id="3196" creationId="{612384E2-1832-460A-A0E1-22E604739033}"/>
          </ac:cxnSpMkLst>
        </pc:cxnChg>
        <pc:cxnChg chg="add del">
          <ac:chgData name="BEN KHALFALLAH Hela ItimAsrScoVdf" userId="d55be94f-4073-46ba-88ef-465599598fde" providerId="ADAL" clId="{1ACD003D-8B4F-4E45-A51C-5BD176EA623D}" dt="2023-03-15T10:22:50.113" v="313" actId="26606"/>
          <ac:cxnSpMkLst>
            <pc:docMk/>
            <pc:sldMk cId="3085350293" sldId="260"/>
            <ac:cxnSpMk id="3207" creationId="{8B7156C4-96CE-4C55-BBBF-3F10C23116EE}"/>
          </ac:cxnSpMkLst>
        </pc:cxnChg>
        <pc:cxnChg chg="add del">
          <ac:chgData name="BEN KHALFALLAH Hela ItimAsrScoVdf" userId="d55be94f-4073-46ba-88ef-465599598fde" providerId="ADAL" clId="{1ACD003D-8B4F-4E45-A51C-5BD176EA623D}" dt="2023-03-15T10:22:50.113" v="313" actId="26606"/>
          <ac:cxnSpMkLst>
            <pc:docMk/>
            <pc:sldMk cId="3085350293" sldId="260"/>
            <ac:cxnSpMk id="3208" creationId="{88C3A3B4-2A59-4319-8007-200D721865F6}"/>
          </ac:cxnSpMkLst>
        </pc:cxnChg>
        <pc:cxnChg chg="add del">
          <ac:chgData name="BEN KHALFALLAH Hela ItimAsrScoVdf" userId="d55be94f-4073-46ba-88ef-465599598fde" providerId="ADAL" clId="{1ACD003D-8B4F-4E45-A51C-5BD176EA623D}" dt="2023-03-15T10:22:50.113" v="313" actId="26606"/>
          <ac:cxnSpMkLst>
            <pc:docMk/>
            <pc:sldMk cId="3085350293" sldId="260"/>
            <ac:cxnSpMk id="3209" creationId="{A9329761-0E22-487E-9CF4-FE08571F1738}"/>
          </ac:cxnSpMkLst>
        </pc:cxnChg>
        <pc:cxnChg chg="add del">
          <ac:chgData name="BEN KHALFALLAH Hela ItimAsrScoVdf" userId="d55be94f-4073-46ba-88ef-465599598fde" providerId="ADAL" clId="{1ACD003D-8B4F-4E45-A51C-5BD176EA623D}" dt="2023-03-15T10:22:50.113" v="313" actId="26606"/>
          <ac:cxnSpMkLst>
            <pc:docMk/>
            <pc:sldMk cId="3085350293" sldId="260"/>
            <ac:cxnSpMk id="3237" creationId="{49824457-5F94-4FDA-9C7D-F2268561BC5F}"/>
          </ac:cxnSpMkLst>
        </pc:cxnChg>
        <pc:cxnChg chg="add del">
          <ac:chgData name="BEN KHALFALLAH Hela ItimAsrScoVdf" userId="d55be94f-4073-46ba-88ef-465599598fde" providerId="ADAL" clId="{1ACD003D-8B4F-4E45-A51C-5BD176EA623D}" dt="2023-03-15T10:22:50.113" v="313" actId="26606"/>
          <ac:cxnSpMkLst>
            <pc:docMk/>
            <pc:sldMk cId="3085350293" sldId="260"/>
            <ac:cxnSpMk id="3239" creationId="{431DC751-B779-4362-9D33-5AC5212AD21A}"/>
          </ac:cxnSpMkLst>
        </pc:cxnChg>
        <pc:cxnChg chg="add del">
          <ac:chgData name="BEN KHALFALLAH Hela ItimAsrScoVdf" userId="d55be94f-4073-46ba-88ef-465599598fde" providerId="ADAL" clId="{1ACD003D-8B4F-4E45-A51C-5BD176EA623D}" dt="2023-03-15T10:22:50.113" v="313" actId="26606"/>
          <ac:cxnSpMkLst>
            <pc:docMk/>
            <pc:sldMk cId="3085350293" sldId="260"/>
            <ac:cxnSpMk id="3241" creationId="{9698E9AA-37A4-4C26-AF59-9BCB268A793F}"/>
          </ac:cxnSpMkLst>
        </pc:cxnChg>
      </pc:sldChg>
      <pc:sldChg chg="addSp delSp modSp new mod setBg setClrOvrMap delDesignElem">
        <pc:chgData name="BEN KHALFALLAH Hela ItimAsrScoVdf" userId="d55be94f-4073-46ba-88ef-465599598fde" providerId="ADAL" clId="{1ACD003D-8B4F-4E45-A51C-5BD176EA623D}" dt="2023-03-15T10:57:28.629" v="551" actId="1076"/>
        <pc:sldMkLst>
          <pc:docMk/>
          <pc:sldMk cId="3398655444" sldId="261"/>
        </pc:sldMkLst>
        <pc:spChg chg="del mod">
          <ac:chgData name="BEN KHALFALLAH Hela ItimAsrScoVdf" userId="d55be94f-4073-46ba-88ef-465599598fde" providerId="ADAL" clId="{1ACD003D-8B4F-4E45-A51C-5BD176EA623D}" dt="2023-03-15T10:24:26.974" v="340" actId="478"/>
          <ac:spMkLst>
            <pc:docMk/>
            <pc:sldMk cId="3398655444" sldId="261"/>
            <ac:spMk id="2" creationId="{9415B0B4-8AAD-4E06-B944-287F50700015}"/>
          </ac:spMkLst>
        </pc:spChg>
        <pc:spChg chg="add del mod">
          <ac:chgData name="BEN KHALFALLAH Hela ItimAsrScoVdf" userId="d55be94f-4073-46ba-88ef-465599598fde" providerId="ADAL" clId="{1ACD003D-8B4F-4E45-A51C-5BD176EA623D}" dt="2023-03-15T10:24:30.381" v="341" actId="478"/>
          <ac:spMkLst>
            <pc:docMk/>
            <pc:sldMk cId="3398655444" sldId="261"/>
            <ac:spMk id="6" creationId="{C209A2ED-8A51-4AF1-BDF5-29FFB5BD8FB6}"/>
          </ac:spMkLst>
        </pc:spChg>
        <pc:spChg chg="add del">
          <ac:chgData name="BEN KHALFALLAH Hela ItimAsrScoVdf" userId="d55be94f-4073-46ba-88ef-465599598fde" providerId="ADAL" clId="{1ACD003D-8B4F-4E45-A51C-5BD176EA623D}" dt="2023-03-15T10:24:54.392" v="346" actId="26606"/>
          <ac:spMkLst>
            <pc:docMk/>
            <pc:sldMk cId="3398655444" sldId="261"/>
            <ac:spMk id="7" creationId="{01EA411D-6E28-4C57-A156-E765F96CA223}"/>
          </ac:spMkLst>
        </pc:spChg>
        <pc:spChg chg="add del">
          <ac:chgData name="BEN KHALFALLAH Hela ItimAsrScoVdf" userId="d55be94f-4073-46ba-88ef-465599598fde" providerId="ADAL" clId="{1ACD003D-8B4F-4E45-A51C-5BD176EA623D}" dt="2023-03-15T10:24:54.392" v="346" actId="26606"/>
          <ac:spMkLst>
            <pc:docMk/>
            <pc:sldMk cId="3398655444" sldId="261"/>
            <ac:spMk id="8" creationId="{47762EC7-CEDE-41D1-8C8D-0BCCDC28702B}"/>
          </ac:spMkLst>
        </pc:spChg>
        <pc:spChg chg="add del">
          <ac:chgData name="BEN KHALFALLAH Hela ItimAsrScoVdf" userId="d55be94f-4073-46ba-88ef-465599598fde" providerId="ADAL" clId="{1ACD003D-8B4F-4E45-A51C-5BD176EA623D}" dt="2023-03-15T10:24:16.646" v="337" actId="26606"/>
          <ac:spMkLst>
            <pc:docMk/>
            <pc:sldMk cId="3398655444" sldId="261"/>
            <ac:spMk id="9" creationId="{2DDE9A0D-5171-4B64-836C-3B5051D835D6}"/>
          </ac:spMkLst>
        </pc:spChg>
        <pc:spChg chg="add del">
          <ac:chgData name="BEN KHALFALLAH Hela ItimAsrScoVdf" userId="d55be94f-4073-46ba-88ef-465599598fde" providerId="ADAL" clId="{1ACD003D-8B4F-4E45-A51C-5BD176EA623D}" dt="2023-03-15T10:24:54.392" v="346" actId="26606"/>
          <ac:spMkLst>
            <pc:docMk/>
            <pc:sldMk cId="3398655444" sldId="261"/>
            <ac:spMk id="10" creationId="{32B3B3EC-7313-4CE0-8C5B-C1A3232A6094}"/>
          </ac:spMkLst>
        </pc:spChg>
        <pc:spChg chg="add del">
          <ac:chgData name="BEN KHALFALLAH Hela ItimAsrScoVdf" userId="d55be94f-4073-46ba-88ef-465599598fde" providerId="ADAL" clId="{1ACD003D-8B4F-4E45-A51C-5BD176EA623D}" dt="2023-03-15T10:24:16.646" v="337" actId="26606"/>
          <ac:spMkLst>
            <pc:docMk/>
            <pc:sldMk cId="3398655444" sldId="261"/>
            <ac:spMk id="11" creationId="{C9DC5810-3F10-4934-A462-635284487EE5}"/>
          </ac:spMkLst>
        </pc:spChg>
        <pc:spChg chg="add del">
          <ac:chgData name="BEN KHALFALLAH Hela ItimAsrScoVdf" userId="d55be94f-4073-46ba-88ef-465599598fde" providerId="ADAL" clId="{1ACD003D-8B4F-4E45-A51C-5BD176EA623D}" dt="2023-03-15T10:24:58.521" v="348" actId="26606"/>
          <ac:spMkLst>
            <pc:docMk/>
            <pc:sldMk cId="3398655444" sldId="261"/>
            <ac:spMk id="12" creationId="{EF35BF45-CCB5-4261-9CB3-98487052A860}"/>
          </ac:spMkLst>
        </pc:spChg>
        <pc:spChg chg="add del">
          <ac:chgData name="BEN KHALFALLAH Hela ItimAsrScoVdf" userId="d55be94f-4073-46ba-88ef-465599598fde" providerId="ADAL" clId="{1ACD003D-8B4F-4E45-A51C-5BD176EA623D}" dt="2023-03-15T10:24:16.646" v="337" actId="26606"/>
          <ac:spMkLst>
            <pc:docMk/>
            <pc:sldMk cId="3398655444" sldId="261"/>
            <ac:spMk id="13" creationId="{C4152FEA-CDD0-4982-96C1-3618E3BF4F4A}"/>
          </ac:spMkLst>
        </pc:spChg>
        <pc:spChg chg="add del">
          <ac:chgData name="BEN KHALFALLAH Hela ItimAsrScoVdf" userId="d55be94f-4073-46ba-88ef-465599598fde" providerId="ADAL" clId="{1ACD003D-8B4F-4E45-A51C-5BD176EA623D}" dt="2023-03-15T10:24:58.521" v="348" actId="26606"/>
          <ac:spMkLst>
            <pc:docMk/>
            <pc:sldMk cId="3398655444" sldId="261"/>
            <ac:spMk id="14" creationId="{B47131A5-3373-4D59-98C9-2A0238C4A4FC}"/>
          </ac:spMkLst>
        </pc:spChg>
        <pc:spChg chg="add del">
          <ac:chgData name="BEN KHALFALLAH Hela ItimAsrScoVdf" userId="d55be94f-4073-46ba-88ef-465599598fde" providerId="ADAL" clId="{1ACD003D-8B4F-4E45-A51C-5BD176EA623D}" dt="2023-03-15T10:24:16.646" v="337" actId="26606"/>
          <ac:spMkLst>
            <pc:docMk/>
            <pc:sldMk cId="3398655444" sldId="261"/>
            <ac:spMk id="15" creationId="{FA0165E7-4D15-4EE0-B323-B81F4BD78AB0}"/>
          </ac:spMkLst>
        </pc:spChg>
        <pc:spChg chg="add del">
          <ac:chgData name="BEN KHALFALLAH Hela ItimAsrScoVdf" userId="d55be94f-4073-46ba-88ef-465599598fde" providerId="ADAL" clId="{1ACD003D-8B4F-4E45-A51C-5BD176EA623D}" dt="2023-03-15T10:24:58.521" v="348" actId="26606"/>
          <ac:spMkLst>
            <pc:docMk/>
            <pc:sldMk cId="3398655444" sldId="261"/>
            <ac:spMk id="16" creationId="{CBFFB972-0814-4317-B6E8-7E2A5EB9105B}"/>
          </ac:spMkLst>
        </pc:spChg>
        <pc:spChg chg="add del">
          <ac:chgData name="BEN KHALFALLAH Hela ItimAsrScoVdf" userId="d55be94f-4073-46ba-88ef-465599598fde" providerId="ADAL" clId="{1ACD003D-8B4F-4E45-A51C-5BD176EA623D}" dt="2023-03-15T10:24:58.521" v="348" actId="26606"/>
          <ac:spMkLst>
            <pc:docMk/>
            <pc:sldMk cId="3398655444" sldId="261"/>
            <ac:spMk id="18" creationId="{1EF766C1-8F48-49D1-9462-AFF4AFB71279}"/>
          </ac:spMkLst>
        </pc:spChg>
        <pc:spChg chg="add del">
          <ac:chgData name="BEN KHALFALLAH Hela ItimAsrScoVdf" userId="d55be94f-4073-46ba-88ef-465599598fde" providerId="ADAL" clId="{1ACD003D-8B4F-4E45-A51C-5BD176EA623D}" dt="2023-03-15T10:56:21.627" v="537" actId="26606"/>
          <ac:spMkLst>
            <pc:docMk/>
            <pc:sldMk cId="3398655444" sldId="261"/>
            <ac:spMk id="19" creationId="{01EA411D-6E28-4C57-A156-E765F96CA223}"/>
          </ac:spMkLst>
        </pc:spChg>
        <pc:spChg chg="add del">
          <ac:chgData name="BEN KHALFALLAH Hela ItimAsrScoVdf" userId="d55be94f-4073-46ba-88ef-465599598fde" providerId="ADAL" clId="{1ACD003D-8B4F-4E45-A51C-5BD176EA623D}" dt="2023-03-15T10:25:01.887" v="350" actId="26606"/>
          <ac:spMkLst>
            <pc:docMk/>
            <pc:sldMk cId="3398655444" sldId="261"/>
            <ac:spMk id="20" creationId="{01EA411D-6E28-4C57-A156-E765F96CA223}"/>
          </ac:spMkLst>
        </pc:spChg>
        <pc:spChg chg="add del">
          <ac:chgData name="BEN KHALFALLAH Hela ItimAsrScoVdf" userId="d55be94f-4073-46ba-88ef-465599598fde" providerId="ADAL" clId="{1ACD003D-8B4F-4E45-A51C-5BD176EA623D}" dt="2023-03-15T10:25:01.887" v="350" actId="26606"/>
          <ac:spMkLst>
            <pc:docMk/>
            <pc:sldMk cId="3398655444" sldId="261"/>
            <ac:spMk id="21" creationId="{419C08F7-5C9F-4B0E-B456-7D65B36148F5}"/>
          </ac:spMkLst>
        </pc:spChg>
        <pc:spChg chg="add del">
          <ac:chgData name="BEN KHALFALLAH Hela ItimAsrScoVdf" userId="d55be94f-4073-46ba-88ef-465599598fde" providerId="ADAL" clId="{1ACD003D-8B4F-4E45-A51C-5BD176EA623D}" dt="2023-03-15T10:24:16.646" v="337" actId="26606"/>
          <ac:spMkLst>
            <pc:docMk/>
            <pc:sldMk cId="3398655444" sldId="261"/>
            <ac:spMk id="22" creationId="{E85E6357-69E0-4C48-9604-FFBED022676F}"/>
          </ac:spMkLst>
        </pc:spChg>
        <pc:spChg chg="add del">
          <ac:chgData name="BEN KHALFALLAH Hela ItimAsrScoVdf" userId="d55be94f-4073-46ba-88ef-465599598fde" providerId="ADAL" clId="{1ACD003D-8B4F-4E45-A51C-5BD176EA623D}" dt="2023-03-15T10:38:14.476" v="444"/>
          <ac:spMkLst>
            <pc:docMk/>
            <pc:sldMk cId="3398655444" sldId="261"/>
            <ac:spMk id="23" creationId="{01EA411D-6E28-4C57-A156-E765F96CA223}"/>
          </ac:spMkLst>
        </pc:spChg>
        <pc:spChg chg="add del">
          <ac:chgData name="BEN KHALFALLAH Hela ItimAsrScoVdf" userId="d55be94f-4073-46ba-88ef-465599598fde" providerId="ADAL" clId="{1ACD003D-8B4F-4E45-A51C-5BD176EA623D}" dt="2023-03-15T10:24:16.646" v="337" actId="26606"/>
          <ac:spMkLst>
            <pc:docMk/>
            <pc:sldMk cId="3398655444" sldId="261"/>
            <ac:spMk id="24" creationId="{8B3C1C01-B7F2-49F2-BDA9-C54E42417236}"/>
          </ac:spMkLst>
        </pc:spChg>
        <pc:spChg chg="add del">
          <ac:chgData name="BEN KHALFALLAH Hela ItimAsrScoVdf" userId="d55be94f-4073-46ba-88ef-465599598fde" providerId="ADAL" clId="{1ACD003D-8B4F-4E45-A51C-5BD176EA623D}" dt="2023-03-15T10:38:14.476" v="444"/>
          <ac:spMkLst>
            <pc:docMk/>
            <pc:sldMk cId="3398655444" sldId="261"/>
            <ac:spMk id="25" creationId="{47762EC7-CEDE-41D1-8C8D-0BCCDC28702B}"/>
          </ac:spMkLst>
        </pc:spChg>
        <pc:spChg chg="add del">
          <ac:chgData name="BEN KHALFALLAH Hela ItimAsrScoVdf" userId="d55be94f-4073-46ba-88ef-465599598fde" providerId="ADAL" clId="{1ACD003D-8B4F-4E45-A51C-5BD176EA623D}" dt="2023-03-15T10:24:16.646" v="337" actId="26606"/>
          <ac:spMkLst>
            <pc:docMk/>
            <pc:sldMk cId="3398655444" sldId="261"/>
            <ac:spMk id="26" creationId="{4DF7838D-12A5-43AE-B9F0-1E67B559E1AD}"/>
          </ac:spMkLst>
        </pc:spChg>
        <pc:spChg chg="add del">
          <ac:chgData name="BEN KHALFALLAH Hela ItimAsrScoVdf" userId="d55be94f-4073-46ba-88ef-465599598fde" providerId="ADAL" clId="{1ACD003D-8B4F-4E45-A51C-5BD176EA623D}" dt="2023-03-15T10:38:14.476" v="444"/>
          <ac:spMkLst>
            <pc:docMk/>
            <pc:sldMk cId="3398655444" sldId="261"/>
            <ac:spMk id="27" creationId="{32B3B3EC-7313-4CE0-8C5B-C1A3232A6094}"/>
          </ac:spMkLst>
        </pc:spChg>
        <pc:spChg chg="add del">
          <ac:chgData name="BEN KHALFALLAH Hela ItimAsrScoVdf" userId="d55be94f-4073-46ba-88ef-465599598fde" providerId="ADAL" clId="{1ACD003D-8B4F-4E45-A51C-5BD176EA623D}" dt="2023-03-15T10:24:16.646" v="337" actId="26606"/>
          <ac:spMkLst>
            <pc:docMk/>
            <pc:sldMk cId="3398655444" sldId="261"/>
            <ac:spMk id="28" creationId="{D0F6FF56-B3CA-4D3E-AC92-B50CCB598AFA}"/>
          </ac:spMkLst>
        </pc:spChg>
        <pc:spChg chg="add del">
          <ac:chgData name="BEN KHALFALLAH Hela ItimAsrScoVdf" userId="d55be94f-4073-46ba-88ef-465599598fde" providerId="ADAL" clId="{1ACD003D-8B4F-4E45-A51C-5BD176EA623D}" dt="2023-03-15T10:56:21.627" v="537" actId="26606"/>
          <ac:spMkLst>
            <pc:docMk/>
            <pc:sldMk cId="3398655444" sldId="261"/>
            <ac:spMk id="29" creationId="{BCAD0080-888B-4F99-9CB6-DAD522FC5038}"/>
          </ac:spMkLst>
        </pc:spChg>
        <pc:spChg chg="add del">
          <ac:chgData name="BEN KHALFALLAH Hela ItimAsrScoVdf" userId="d55be94f-4073-46ba-88ef-465599598fde" providerId="ADAL" clId="{1ACD003D-8B4F-4E45-A51C-5BD176EA623D}" dt="2023-03-15T10:56:21.627" v="537" actId="26606"/>
          <ac:spMkLst>
            <pc:docMk/>
            <pc:sldMk cId="3398655444" sldId="261"/>
            <ac:spMk id="31" creationId="{EF13B21C-9EAE-4AEE-99C4-07E169E7BDF4}"/>
          </ac:spMkLst>
        </pc:spChg>
        <pc:spChg chg="add del">
          <ac:chgData name="BEN KHALFALLAH Hela ItimAsrScoVdf" userId="d55be94f-4073-46ba-88ef-465599598fde" providerId="ADAL" clId="{1ACD003D-8B4F-4E45-A51C-5BD176EA623D}" dt="2023-03-15T10:56:27.271" v="539" actId="26606"/>
          <ac:spMkLst>
            <pc:docMk/>
            <pc:sldMk cId="3398655444" sldId="261"/>
            <ac:spMk id="33" creationId="{01EA411D-6E28-4C57-A156-E765F96CA223}"/>
          </ac:spMkLst>
        </pc:spChg>
        <pc:spChg chg="add del">
          <ac:chgData name="BEN KHALFALLAH Hela ItimAsrScoVdf" userId="d55be94f-4073-46ba-88ef-465599598fde" providerId="ADAL" clId="{1ACD003D-8B4F-4E45-A51C-5BD176EA623D}" dt="2023-03-15T10:56:27.271" v="539" actId="26606"/>
          <ac:spMkLst>
            <pc:docMk/>
            <pc:sldMk cId="3398655444" sldId="261"/>
            <ac:spMk id="35" creationId="{3BC15C52-D417-4C89-A5E9-6EB5E2B62637}"/>
          </ac:spMkLst>
        </pc:spChg>
        <pc:spChg chg="add del">
          <ac:chgData name="BEN KHALFALLAH Hela ItimAsrScoVdf" userId="d55be94f-4073-46ba-88ef-465599598fde" providerId="ADAL" clId="{1ACD003D-8B4F-4E45-A51C-5BD176EA623D}" dt="2023-03-15T10:24:16.646" v="337" actId="26606"/>
          <ac:spMkLst>
            <pc:docMk/>
            <pc:sldMk cId="3398655444" sldId="261"/>
            <ac:spMk id="36" creationId="{A74F5A50-8AF2-4B81-B521-807694E7943E}"/>
          </ac:spMkLst>
        </pc:spChg>
        <pc:spChg chg="add del">
          <ac:chgData name="BEN KHALFALLAH Hela ItimAsrScoVdf" userId="d55be94f-4073-46ba-88ef-465599598fde" providerId="ADAL" clId="{1ACD003D-8B4F-4E45-A51C-5BD176EA623D}" dt="2023-03-15T10:56:27.271" v="539" actId="26606"/>
          <ac:spMkLst>
            <pc:docMk/>
            <pc:sldMk cId="3398655444" sldId="261"/>
            <ac:spMk id="37" creationId="{A8CE539E-6A40-42A5-B2FC-9A333971590F}"/>
          </ac:spMkLst>
        </pc:spChg>
        <pc:spChg chg="add del">
          <ac:chgData name="BEN KHALFALLAH Hela ItimAsrScoVdf" userId="d55be94f-4073-46ba-88ef-465599598fde" providerId="ADAL" clId="{1ACD003D-8B4F-4E45-A51C-5BD176EA623D}" dt="2023-03-15T10:24:21.028" v="339" actId="26606"/>
          <ac:spMkLst>
            <pc:docMk/>
            <pc:sldMk cId="3398655444" sldId="261"/>
            <ac:spMk id="38" creationId="{02B1B591-B3EB-49AC-BAF4-1C6BD70266CC}"/>
          </ac:spMkLst>
        </pc:spChg>
        <pc:spChg chg="add del">
          <ac:chgData name="BEN KHALFALLAH Hela ItimAsrScoVdf" userId="d55be94f-4073-46ba-88ef-465599598fde" providerId="ADAL" clId="{1ACD003D-8B4F-4E45-A51C-5BD176EA623D}" dt="2023-03-15T10:24:21.028" v="339" actId="26606"/>
          <ac:spMkLst>
            <pc:docMk/>
            <pc:sldMk cId="3398655444" sldId="261"/>
            <ac:spMk id="39" creationId="{2DDE9A0D-5171-4B64-836C-3B5051D835D6}"/>
          </ac:spMkLst>
        </pc:spChg>
        <pc:spChg chg="add del">
          <ac:chgData name="BEN KHALFALLAH Hela ItimAsrScoVdf" userId="d55be94f-4073-46ba-88ef-465599598fde" providerId="ADAL" clId="{1ACD003D-8B4F-4E45-A51C-5BD176EA623D}" dt="2023-03-15T10:24:21.028" v="339" actId="26606"/>
          <ac:spMkLst>
            <pc:docMk/>
            <pc:sldMk cId="3398655444" sldId="261"/>
            <ac:spMk id="40" creationId="{C9DC5810-3F10-4934-A462-635284487EE5}"/>
          </ac:spMkLst>
        </pc:spChg>
        <pc:spChg chg="add del">
          <ac:chgData name="BEN KHALFALLAH Hela ItimAsrScoVdf" userId="d55be94f-4073-46ba-88ef-465599598fde" providerId="ADAL" clId="{1ACD003D-8B4F-4E45-A51C-5BD176EA623D}" dt="2023-03-15T10:24:21.028" v="339" actId="26606"/>
          <ac:spMkLst>
            <pc:docMk/>
            <pc:sldMk cId="3398655444" sldId="261"/>
            <ac:spMk id="41" creationId="{C4152FEA-CDD0-4982-96C1-3618E3BF4F4A}"/>
          </ac:spMkLst>
        </pc:spChg>
        <pc:spChg chg="add del">
          <ac:chgData name="BEN KHALFALLAH Hela ItimAsrScoVdf" userId="d55be94f-4073-46ba-88ef-465599598fde" providerId="ADAL" clId="{1ACD003D-8B4F-4E45-A51C-5BD176EA623D}" dt="2023-03-15T10:24:21.028" v="339" actId="26606"/>
          <ac:spMkLst>
            <pc:docMk/>
            <pc:sldMk cId="3398655444" sldId="261"/>
            <ac:spMk id="42" creationId="{FA0165E7-4D15-4EE0-B323-B81F4BD78AB0}"/>
          </ac:spMkLst>
        </pc:spChg>
        <pc:spChg chg="add del">
          <ac:chgData name="BEN KHALFALLAH Hela ItimAsrScoVdf" userId="d55be94f-4073-46ba-88ef-465599598fde" providerId="ADAL" clId="{1ACD003D-8B4F-4E45-A51C-5BD176EA623D}" dt="2023-03-15T10:24:21.028" v="339" actId="26606"/>
          <ac:spMkLst>
            <pc:docMk/>
            <pc:sldMk cId="3398655444" sldId="261"/>
            <ac:spMk id="44" creationId="{B273B71C-3AED-41AD-B3E9-EA6D27D76FEA}"/>
          </ac:spMkLst>
        </pc:spChg>
        <pc:spChg chg="add del">
          <ac:chgData name="BEN KHALFALLAH Hela ItimAsrScoVdf" userId="d55be94f-4073-46ba-88ef-465599598fde" providerId="ADAL" clId="{1ACD003D-8B4F-4E45-A51C-5BD176EA623D}" dt="2023-03-15T10:24:21.028" v="339" actId="26606"/>
          <ac:spMkLst>
            <pc:docMk/>
            <pc:sldMk cId="3398655444" sldId="261"/>
            <ac:spMk id="45" creationId="{CF89C094-908B-4C7B-BCCD-D914B3922DBB}"/>
          </ac:spMkLst>
        </pc:spChg>
        <pc:spChg chg="add del">
          <ac:chgData name="BEN KHALFALLAH Hela ItimAsrScoVdf" userId="d55be94f-4073-46ba-88ef-465599598fde" providerId="ADAL" clId="{1ACD003D-8B4F-4E45-A51C-5BD176EA623D}" dt="2023-03-15T10:24:21.028" v="339" actId="26606"/>
          <ac:spMkLst>
            <pc:docMk/>
            <pc:sldMk cId="3398655444" sldId="261"/>
            <ac:spMk id="46" creationId="{20CB7CD3-4D1F-48A3-9B14-AF4A89AEB0D3}"/>
          </ac:spMkLst>
        </pc:spChg>
        <pc:spChg chg="add del">
          <ac:chgData name="BEN KHALFALLAH Hela ItimAsrScoVdf" userId="d55be94f-4073-46ba-88ef-465599598fde" providerId="ADAL" clId="{1ACD003D-8B4F-4E45-A51C-5BD176EA623D}" dt="2023-03-15T10:24:21.028" v="339" actId="26606"/>
          <ac:spMkLst>
            <pc:docMk/>
            <pc:sldMk cId="3398655444" sldId="261"/>
            <ac:spMk id="47" creationId="{1FD87FDA-A0E6-4348-9DD2-093D16FF6EDE}"/>
          </ac:spMkLst>
        </pc:spChg>
        <pc:spChg chg="add del">
          <ac:chgData name="BEN KHALFALLAH Hela ItimAsrScoVdf" userId="d55be94f-4073-46ba-88ef-465599598fde" providerId="ADAL" clId="{1ACD003D-8B4F-4E45-A51C-5BD176EA623D}" dt="2023-03-15T10:24:21.028" v="339" actId="26606"/>
          <ac:spMkLst>
            <pc:docMk/>
            <pc:sldMk cId="3398655444" sldId="261"/>
            <ac:spMk id="48" creationId="{74338C49-0285-47BB-88EC-018814FA7BD2}"/>
          </ac:spMkLst>
        </pc:spChg>
        <pc:spChg chg="add del">
          <ac:chgData name="BEN KHALFALLAH Hela ItimAsrScoVdf" userId="d55be94f-4073-46ba-88ef-465599598fde" providerId="ADAL" clId="{1ACD003D-8B4F-4E45-A51C-5BD176EA623D}" dt="2023-03-15T10:56:27.271" v="539" actId="26606"/>
          <ac:spMkLst>
            <pc:docMk/>
            <pc:sldMk cId="3398655444" sldId="261"/>
            <ac:spMk id="52" creationId="{487BBB86-A47A-41C4-8740-DE01B44A79EB}"/>
          </ac:spMkLst>
        </pc:spChg>
        <pc:spChg chg="add del">
          <ac:chgData name="BEN KHALFALLAH Hela ItimAsrScoVdf" userId="d55be94f-4073-46ba-88ef-465599598fde" providerId="ADAL" clId="{1ACD003D-8B4F-4E45-A51C-5BD176EA623D}" dt="2023-03-15T10:57:01.997" v="541" actId="26606"/>
          <ac:spMkLst>
            <pc:docMk/>
            <pc:sldMk cId="3398655444" sldId="261"/>
            <ac:spMk id="54" creationId="{01EA411D-6E28-4C57-A156-E765F96CA223}"/>
          </ac:spMkLst>
        </pc:spChg>
        <pc:spChg chg="add del">
          <ac:chgData name="BEN KHALFALLAH Hela ItimAsrScoVdf" userId="d55be94f-4073-46ba-88ef-465599598fde" providerId="ADAL" clId="{1ACD003D-8B4F-4E45-A51C-5BD176EA623D}" dt="2023-03-15T10:57:01.997" v="541" actId="26606"/>
          <ac:spMkLst>
            <pc:docMk/>
            <pc:sldMk cId="3398655444" sldId="261"/>
            <ac:spMk id="55" creationId="{8B73B696-5822-48EF-A402-323BFB21F977}"/>
          </ac:spMkLst>
        </pc:spChg>
        <pc:spChg chg="add del">
          <ac:chgData name="BEN KHALFALLAH Hela ItimAsrScoVdf" userId="d55be94f-4073-46ba-88ef-465599598fde" providerId="ADAL" clId="{1ACD003D-8B4F-4E45-A51C-5BD176EA623D}" dt="2023-03-15T10:57:01.997" v="541" actId="26606"/>
          <ac:spMkLst>
            <pc:docMk/>
            <pc:sldMk cId="3398655444" sldId="261"/>
            <ac:spMk id="56" creationId="{DA7B69C2-7C78-4AC6-A64C-8CF1E6B962DC}"/>
          </ac:spMkLst>
        </pc:spChg>
        <pc:spChg chg="add del">
          <ac:chgData name="BEN KHALFALLAH Hela ItimAsrScoVdf" userId="d55be94f-4073-46ba-88ef-465599598fde" providerId="ADAL" clId="{1ACD003D-8B4F-4E45-A51C-5BD176EA623D}" dt="2023-03-15T10:57:01.997" v="541" actId="26606"/>
          <ac:spMkLst>
            <pc:docMk/>
            <pc:sldMk cId="3398655444" sldId="261"/>
            <ac:spMk id="57" creationId="{15E89B2A-A4B6-457B-89C9-AC02A0F9625A}"/>
          </ac:spMkLst>
        </pc:spChg>
        <pc:spChg chg="add">
          <ac:chgData name="BEN KHALFALLAH Hela ItimAsrScoVdf" userId="d55be94f-4073-46ba-88ef-465599598fde" providerId="ADAL" clId="{1ACD003D-8B4F-4E45-A51C-5BD176EA623D}" dt="2023-03-15T10:57:02.003" v="542" actId="26606"/>
          <ac:spMkLst>
            <pc:docMk/>
            <pc:sldMk cId="3398655444" sldId="261"/>
            <ac:spMk id="59" creationId="{01EA411D-6E28-4C57-A156-E765F96CA223}"/>
          </ac:spMkLst>
        </pc:spChg>
        <pc:spChg chg="add">
          <ac:chgData name="BEN KHALFALLAH Hela ItimAsrScoVdf" userId="d55be94f-4073-46ba-88ef-465599598fde" providerId="ADAL" clId="{1ACD003D-8B4F-4E45-A51C-5BD176EA623D}" dt="2023-03-15T10:57:02.003" v="542" actId="26606"/>
          <ac:spMkLst>
            <pc:docMk/>
            <pc:sldMk cId="3398655444" sldId="261"/>
            <ac:spMk id="60" creationId="{3BC15C52-D417-4C89-A5E9-6EB5E2B62637}"/>
          </ac:spMkLst>
        </pc:spChg>
        <pc:spChg chg="add">
          <ac:chgData name="BEN KHALFALLAH Hela ItimAsrScoVdf" userId="d55be94f-4073-46ba-88ef-465599598fde" providerId="ADAL" clId="{1ACD003D-8B4F-4E45-A51C-5BD176EA623D}" dt="2023-03-15T10:57:02.003" v="542" actId="26606"/>
          <ac:spMkLst>
            <pc:docMk/>
            <pc:sldMk cId="3398655444" sldId="261"/>
            <ac:spMk id="61" creationId="{A8CE539E-6A40-42A5-B2FC-9A333971590F}"/>
          </ac:spMkLst>
        </pc:spChg>
        <pc:spChg chg="add">
          <ac:chgData name="BEN KHALFALLAH Hela ItimAsrScoVdf" userId="d55be94f-4073-46ba-88ef-465599598fde" providerId="ADAL" clId="{1ACD003D-8B4F-4E45-A51C-5BD176EA623D}" dt="2023-03-15T10:57:02.003" v="542" actId="26606"/>
          <ac:spMkLst>
            <pc:docMk/>
            <pc:sldMk cId="3398655444" sldId="261"/>
            <ac:spMk id="62" creationId="{487BBB86-A47A-41C4-8740-DE01B44A79EB}"/>
          </ac:spMkLst>
        </pc:spChg>
        <pc:grpChg chg="add del">
          <ac:chgData name="BEN KHALFALLAH Hela ItimAsrScoVdf" userId="d55be94f-4073-46ba-88ef-465599598fde" providerId="ADAL" clId="{1ACD003D-8B4F-4E45-A51C-5BD176EA623D}" dt="2023-03-15T10:24:16.646" v="337" actId="26606"/>
          <ac:grpSpMkLst>
            <pc:docMk/>
            <pc:sldMk cId="3398655444" sldId="261"/>
            <ac:grpSpMk id="17" creationId="{53F24758-4B6F-4C6B-9294-95F1A0CFE217}"/>
          </ac:grpSpMkLst>
        </pc:grpChg>
        <pc:grpChg chg="add del">
          <ac:chgData name="BEN KHALFALLAH Hela ItimAsrScoVdf" userId="d55be94f-4073-46ba-88ef-465599598fde" providerId="ADAL" clId="{1ACD003D-8B4F-4E45-A51C-5BD176EA623D}" dt="2023-03-15T10:24:21.028" v="339" actId="26606"/>
          <ac:grpSpMkLst>
            <pc:docMk/>
            <pc:sldMk cId="3398655444" sldId="261"/>
            <ac:grpSpMk id="43" creationId="{53F24758-4B6F-4C6B-9294-95F1A0CFE217}"/>
          </ac:grpSpMkLst>
        </pc:grpChg>
        <pc:picChg chg="add del mod ord">
          <ac:chgData name="BEN KHALFALLAH Hela ItimAsrScoVdf" userId="d55be94f-4073-46ba-88ef-465599598fde" providerId="ADAL" clId="{1ACD003D-8B4F-4E45-A51C-5BD176EA623D}" dt="2023-03-15T10:57:05.233" v="543" actId="21"/>
          <ac:picMkLst>
            <pc:docMk/>
            <pc:sldMk cId="3398655444" sldId="261"/>
            <ac:picMk id="3" creationId="{65A9A3A0-5DC5-48C8-A06D-6EC3D3D9FBFC}"/>
          </ac:picMkLst>
        </pc:picChg>
        <pc:picChg chg="add del mod">
          <ac:chgData name="BEN KHALFALLAH Hela ItimAsrScoVdf" userId="d55be94f-4073-46ba-88ef-465599598fde" providerId="ADAL" clId="{1ACD003D-8B4F-4E45-A51C-5BD176EA623D}" dt="2023-03-15T10:57:12.373" v="547" actId="21"/>
          <ac:picMkLst>
            <pc:docMk/>
            <pc:sldMk cId="3398655444" sldId="261"/>
            <ac:picMk id="4" creationId="{CF8B03F6-FAFE-498F-A288-1D4E0B33544D}"/>
          </ac:picMkLst>
        </pc:picChg>
        <pc:picChg chg="add mod">
          <ac:chgData name="BEN KHALFALLAH Hela ItimAsrScoVdf" userId="d55be94f-4073-46ba-88ef-465599598fde" providerId="ADAL" clId="{1ACD003D-8B4F-4E45-A51C-5BD176EA623D}" dt="2023-03-15T10:57:23.639" v="550" actId="1076"/>
          <ac:picMkLst>
            <pc:docMk/>
            <pc:sldMk cId="3398655444" sldId="261"/>
            <ac:picMk id="63" creationId="{5DDDFBB8-A84D-4CE5-B194-810CDAD0423C}"/>
          </ac:picMkLst>
        </pc:picChg>
        <pc:picChg chg="add mod">
          <ac:chgData name="BEN KHALFALLAH Hela ItimAsrScoVdf" userId="d55be94f-4073-46ba-88ef-465599598fde" providerId="ADAL" clId="{1ACD003D-8B4F-4E45-A51C-5BD176EA623D}" dt="2023-03-15T10:57:28.629" v="551" actId="1076"/>
          <ac:picMkLst>
            <pc:docMk/>
            <pc:sldMk cId="3398655444" sldId="261"/>
            <ac:picMk id="64" creationId="{04069605-D6E4-4A50-BD99-0C158F996B29}"/>
          </ac:picMkLst>
        </pc:picChg>
        <pc:cxnChg chg="add del">
          <ac:chgData name="BEN KHALFALLAH Hela ItimAsrScoVdf" userId="d55be94f-4073-46ba-88ef-465599598fde" providerId="ADAL" clId="{1ACD003D-8B4F-4E45-A51C-5BD176EA623D}" dt="2023-03-15T10:24:16.646" v="337" actId="26606"/>
          <ac:cxnSpMkLst>
            <pc:docMk/>
            <pc:sldMk cId="3398655444" sldId="261"/>
            <ac:cxnSpMk id="30" creationId="{26150421-B1C4-48C0-9CE2-0668936D45B2}"/>
          </ac:cxnSpMkLst>
        </pc:cxnChg>
        <pc:cxnChg chg="add del">
          <ac:chgData name="BEN KHALFALLAH Hela ItimAsrScoVdf" userId="d55be94f-4073-46ba-88ef-465599598fde" providerId="ADAL" clId="{1ACD003D-8B4F-4E45-A51C-5BD176EA623D}" dt="2023-03-15T10:24:16.646" v="337" actId="26606"/>
          <ac:cxnSpMkLst>
            <pc:docMk/>
            <pc:sldMk cId="3398655444" sldId="261"/>
            <ac:cxnSpMk id="32" creationId="{900191CB-6640-4BB7-BED7-F661311BFC06}"/>
          </ac:cxnSpMkLst>
        </pc:cxnChg>
        <pc:cxnChg chg="add del">
          <ac:chgData name="BEN KHALFALLAH Hela ItimAsrScoVdf" userId="d55be94f-4073-46ba-88ef-465599598fde" providerId="ADAL" clId="{1ACD003D-8B4F-4E45-A51C-5BD176EA623D}" dt="2023-03-15T10:24:16.646" v="337" actId="26606"/>
          <ac:cxnSpMkLst>
            <pc:docMk/>
            <pc:sldMk cId="3398655444" sldId="261"/>
            <ac:cxnSpMk id="34" creationId="{33D93EFF-CE54-4A5A-AB09-648A2E87EB3B}"/>
          </ac:cxnSpMkLst>
        </pc:cxnChg>
        <pc:cxnChg chg="add del">
          <ac:chgData name="BEN KHALFALLAH Hela ItimAsrScoVdf" userId="d55be94f-4073-46ba-88ef-465599598fde" providerId="ADAL" clId="{1ACD003D-8B4F-4E45-A51C-5BD176EA623D}" dt="2023-03-15T10:24:21.028" v="339" actId="26606"/>
          <ac:cxnSpMkLst>
            <pc:docMk/>
            <pc:sldMk cId="3398655444" sldId="261"/>
            <ac:cxnSpMk id="49" creationId="{8059AD11-C7A5-4060-88DD-C94372A7982D}"/>
          </ac:cxnSpMkLst>
        </pc:cxnChg>
        <pc:cxnChg chg="add del">
          <ac:chgData name="BEN KHALFALLAH Hela ItimAsrScoVdf" userId="d55be94f-4073-46ba-88ef-465599598fde" providerId="ADAL" clId="{1ACD003D-8B4F-4E45-A51C-5BD176EA623D}" dt="2023-03-15T10:24:21.028" v="339" actId="26606"/>
          <ac:cxnSpMkLst>
            <pc:docMk/>
            <pc:sldMk cId="3398655444" sldId="261"/>
            <ac:cxnSpMk id="50" creationId="{EB61F91A-D0A2-44C6-AE7F-465A06A17439}"/>
          </ac:cxnSpMkLst>
        </pc:cxnChg>
        <pc:cxnChg chg="add del">
          <ac:chgData name="BEN KHALFALLAH Hela ItimAsrScoVdf" userId="d55be94f-4073-46ba-88ef-465599598fde" providerId="ADAL" clId="{1ACD003D-8B4F-4E45-A51C-5BD176EA623D}" dt="2023-03-15T10:24:21.028" v="339" actId="26606"/>
          <ac:cxnSpMkLst>
            <pc:docMk/>
            <pc:sldMk cId="3398655444" sldId="261"/>
            <ac:cxnSpMk id="51" creationId="{E744A8AE-5F6D-43EB-A167-E7F71BF851F1}"/>
          </ac:cxnSpMkLst>
        </pc:cxnChg>
      </pc:sldChg>
      <pc:sldChg chg="addSp delSp modSp new del mod setBg">
        <pc:chgData name="BEN KHALFALLAH Hela ItimAsrScoVdf" userId="d55be94f-4073-46ba-88ef-465599598fde" providerId="ADAL" clId="{1ACD003D-8B4F-4E45-A51C-5BD176EA623D}" dt="2023-03-15T11:07:51.160" v="578" actId="47"/>
        <pc:sldMkLst>
          <pc:docMk/>
          <pc:sldMk cId="2443474735" sldId="262"/>
        </pc:sldMkLst>
        <pc:spChg chg="mod ord">
          <ac:chgData name="BEN KHALFALLAH Hela ItimAsrScoVdf" userId="d55be94f-4073-46ba-88ef-465599598fde" providerId="ADAL" clId="{1ACD003D-8B4F-4E45-A51C-5BD176EA623D}" dt="2023-03-15T11:01:55.326" v="566" actId="26606"/>
          <ac:spMkLst>
            <pc:docMk/>
            <pc:sldMk cId="2443474735" sldId="262"/>
            <ac:spMk id="2" creationId="{030BFDAE-6347-4284-A805-C0A248B33BB3}"/>
          </ac:spMkLst>
        </pc:spChg>
        <pc:spChg chg="add del">
          <ac:chgData name="BEN KHALFALLAH Hela ItimAsrScoVdf" userId="d55be94f-4073-46ba-88ef-465599598fde" providerId="ADAL" clId="{1ACD003D-8B4F-4E45-A51C-5BD176EA623D}" dt="2023-03-15T11:01:01.285" v="556" actId="26606"/>
          <ac:spMkLst>
            <pc:docMk/>
            <pc:sldMk cId="2443474735" sldId="262"/>
            <ac:spMk id="4103" creationId="{AB8CD641-9DEB-4AF5-8236-E9C9CD4C9DCC}"/>
          </ac:spMkLst>
        </pc:spChg>
        <pc:spChg chg="add del">
          <ac:chgData name="BEN KHALFALLAH Hela ItimAsrScoVdf" userId="d55be94f-4073-46ba-88ef-465599598fde" providerId="ADAL" clId="{1ACD003D-8B4F-4E45-A51C-5BD176EA623D}" dt="2023-03-15T11:01:01.285" v="556" actId="26606"/>
          <ac:spMkLst>
            <pc:docMk/>
            <pc:sldMk cId="2443474735" sldId="262"/>
            <ac:spMk id="4105" creationId="{5D5E296C-7F37-495B-9C8F-C56402F0BC0E}"/>
          </ac:spMkLst>
        </pc:spChg>
        <pc:spChg chg="add del">
          <ac:chgData name="BEN KHALFALLAH Hela ItimAsrScoVdf" userId="d55be94f-4073-46ba-88ef-465599598fde" providerId="ADAL" clId="{1ACD003D-8B4F-4E45-A51C-5BD176EA623D}" dt="2023-03-15T11:01:01.285" v="556" actId="26606"/>
          <ac:spMkLst>
            <pc:docMk/>
            <pc:sldMk cId="2443474735" sldId="262"/>
            <ac:spMk id="4107" creationId="{D4FEA77F-6150-4990-AB1A-6C6AD09F79C7}"/>
          </ac:spMkLst>
        </pc:spChg>
        <pc:spChg chg="add del">
          <ac:chgData name="BEN KHALFALLAH Hela ItimAsrScoVdf" userId="d55be94f-4073-46ba-88ef-465599598fde" providerId="ADAL" clId="{1ACD003D-8B4F-4E45-A51C-5BD176EA623D}" dt="2023-03-15T11:01:01.285" v="556" actId="26606"/>
          <ac:spMkLst>
            <pc:docMk/>
            <pc:sldMk cId="2443474735" sldId="262"/>
            <ac:spMk id="4109" creationId="{66CC1B5B-CB1B-482B-BF03-89D1498F6DE2}"/>
          </ac:spMkLst>
        </pc:spChg>
        <pc:spChg chg="add del">
          <ac:chgData name="BEN KHALFALLAH Hela ItimAsrScoVdf" userId="d55be94f-4073-46ba-88ef-465599598fde" providerId="ADAL" clId="{1ACD003D-8B4F-4E45-A51C-5BD176EA623D}" dt="2023-03-15T11:01:01.285" v="556" actId="26606"/>
          <ac:spMkLst>
            <pc:docMk/>
            <pc:sldMk cId="2443474735" sldId="262"/>
            <ac:spMk id="4116" creationId="{0646E723-37AC-46C1-833E-49EBFD56E955}"/>
          </ac:spMkLst>
        </pc:spChg>
        <pc:spChg chg="add del">
          <ac:chgData name="BEN KHALFALLAH Hela ItimAsrScoVdf" userId="d55be94f-4073-46ba-88ef-465599598fde" providerId="ADAL" clId="{1ACD003D-8B4F-4E45-A51C-5BD176EA623D}" dt="2023-03-15T11:01:01.285" v="556" actId="26606"/>
          <ac:spMkLst>
            <pc:docMk/>
            <pc:sldMk cId="2443474735" sldId="262"/>
            <ac:spMk id="4118" creationId="{1064BEB5-927C-40C6-AD8D-5B1081EBA365}"/>
          </ac:spMkLst>
        </pc:spChg>
        <pc:spChg chg="add del">
          <ac:chgData name="BEN KHALFALLAH Hela ItimAsrScoVdf" userId="d55be94f-4073-46ba-88ef-465599598fde" providerId="ADAL" clId="{1ACD003D-8B4F-4E45-A51C-5BD176EA623D}" dt="2023-03-15T11:01:01.285" v="556" actId="26606"/>
          <ac:spMkLst>
            <pc:docMk/>
            <pc:sldMk cId="2443474735" sldId="262"/>
            <ac:spMk id="4120" creationId="{CFAD90FD-B14D-4011-90EE-AB83798BC2F0}"/>
          </ac:spMkLst>
        </pc:spChg>
        <pc:spChg chg="add del">
          <ac:chgData name="BEN KHALFALLAH Hela ItimAsrScoVdf" userId="d55be94f-4073-46ba-88ef-465599598fde" providerId="ADAL" clId="{1ACD003D-8B4F-4E45-A51C-5BD176EA623D}" dt="2023-03-15T11:01:01.285" v="556" actId="26606"/>
          <ac:spMkLst>
            <pc:docMk/>
            <pc:sldMk cId="2443474735" sldId="262"/>
            <ac:spMk id="4122" creationId="{3840A683-B247-4FCD-A924-208E0F8114C1}"/>
          </ac:spMkLst>
        </pc:spChg>
        <pc:spChg chg="add del">
          <ac:chgData name="BEN KHALFALLAH Hela ItimAsrScoVdf" userId="d55be94f-4073-46ba-88ef-465599598fde" providerId="ADAL" clId="{1ACD003D-8B4F-4E45-A51C-5BD176EA623D}" dt="2023-03-15T11:01:01.285" v="556" actId="26606"/>
          <ac:spMkLst>
            <pc:docMk/>
            <pc:sldMk cId="2443474735" sldId="262"/>
            <ac:spMk id="4124" creationId="{E6861741-689A-45A2-98D1-6C4A4F13C0AB}"/>
          </ac:spMkLst>
        </pc:spChg>
        <pc:spChg chg="add del">
          <ac:chgData name="BEN KHALFALLAH Hela ItimAsrScoVdf" userId="d55be94f-4073-46ba-88ef-465599598fde" providerId="ADAL" clId="{1ACD003D-8B4F-4E45-A51C-5BD176EA623D}" dt="2023-03-15T11:01:55.326" v="566" actId="26606"/>
          <ac:spMkLst>
            <pc:docMk/>
            <pc:sldMk cId="2443474735" sldId="262"/>
            <ac:spMk id="4133" creationId="{AB8CD641-9DEB-4AF5-8236-E9C9CD4C9DCC}"/>
          </ac:spMkLst>
        </pc:spChg>
        <pc:spChg chg="add del">
          <ac:chgData name="BEN KHALFALLAH Hela ItimAsrScoVdf" userId="d55be94f-4073-46ba-88ef-465599598fde" providerId="ADAL" clId="{1ACD003D-8B4F-4E45-A51C-5BD176EA623D}" dt="2023-03-15T11:01:55.326" v="566" actId="26606"/>
          <ac:spMkLst>
            <pc:docMk/>
            <pc:sldMk cId="2443474735" sldId="262"/>
            <ac:spMk id="4134" creationId="{5D5E296C-7F37-495B-9C8F-C56402F0BC0E}"/>
          </ac:spMkLst>
        </pc:spChg>
        <pc:spChg chg="add del">
          <ac:chgData name="BEN KHALFALLAH Hela ItimAsrScoVdf" userId="d55be94f-4073-46ba-88ef-465599598fde" providerId="ADAL" clId="{1ACD003D-8B4F-4E45-A51C-5BD176EA623D}" dt="2023-03-15T11:01:55.326" v="566" actId="26606"/>
          <ac:spMkLst>
            <pc:docMk/>
            <pc:sldMk cId="2443474735" sldId="262"/>
            <ac:spMk id="4135" creationId="{D4FEA77F-6150-4990-AB1A-6C6AD09F79C7}"/>
          </ac:spMkLst>
        </pc:spChg>
        <pc:spChg chg="add del">
          <ac:chgData name="BEN KHALFALLAH Hela ItimAsrScoVdf" userId="d55be94f-4073-46ba-88ef-465599598fde" providerId="ADAL" clId="{1ACD003D-8B4F-4E45-A51C-5BD176EA623D}" dt="2023-03-15T11:01:55.326" v="566" actId="26606"/>
          <ac:spMkLst>
            <pc:docMk/>
            <pc:sldMk cId="2443474735" sldId="262"/>
            <ac:spMk id="4136" creationId="{66CC1B5B-CB1B-482B-BF03-89D1498F6DE2}"/>
          </ac:spMkLst>
        </pc:spChg>
        <pc:spChg chg="add del">
          <ac:chgData name="BEN KHALFALLAH Hela ItimAsrScoVdf" userId="d55be94f-4073-46ba-88ef-465599598fde" providerId="ADAL" clId="{1ACD003D-8B4F-4E45-A51C-5BD176EA623D}" dt="2023-03-15T11:01:55.326" v="566" actId="26606"/>
          <ac:spMkLst>
            <pc:docMk/>
            <pc:sldMk cId="2443474735" sldId="262"/>
            <ac:spMk id="4138" creationId="{414B4D46-9526-4BE1-BC60-D0C3F584E299}"/>
          </ac:spMkLst>
        </pc:spChg>
        <pc:spChg chg="add del">
          <ac:chgData name="BEN KHALFALLAH Hela ItimAsrScoVdf" userId="d55be94f-4073-46ba-88ef-465599598fde" providerId="ADAL" clId="{1ACD003D-8B4F-4E45-A51C-5BD176EA623D}" dt="2023-03-15T11:01:55.326" v="566" actId="26606"/>
          <ac:spMkLst>
            <pc:docMk/>
            <pc:sldMk cId="2443474735" sldId="262"/>
            <ac:spMk id="4139" creationId="{3CB2DF8D-0A9E-40EC-99F2-54F700B01D2B}"/>
          </ac:spMkLst>
        </pc:spChg>
        <pc:spChg chg="add del">
          <ac:chgData name="BEN KHALFALLAH Hela ItimAsrScoVdf" userId="d55be94f-4073-46ba-88ef-465599598fde" providerId="ADAL" clId="{1ACD003D-8B4F-4E45-A51C-5BD176EA623D}" dt="2023-03-15T11:01:55.326" v="566" actId="26606"/>
          <ac:spMkLst>
            <pc:docMk/>
            <pc:sldMk cId="2443474735" sldId="262"/>
            <ac:spMk id="4140" creationId="{E236A4AA-6673-4004-B1A2-8E7C46D72D7C}"/>
          </ac:spMkLst>
        </pc:spChg>
        <pc:spChg chg="add del">
          <ac:chgData name="BEN KHALFALLAH Hela ItimAsrScoVdf" userId="d55be94f-4073-46ba-88ef-465599598fde" providerId="ADAL" clId="{1ACD003D-8B4F-4E45-A51C-5BD176EA623D}" dt="2023-03-15T11:01:55.326" v="566" actId="26606"/>
          <ac:spMkLst>
            <pc:docMk/>
            <pc:sldMk cId="2443474735" sldId="262"/>
            <ac:spMk id="4141" creationId="{4D52C3F7-8C9D-4039-B5A2-C3C7B1184306}"/>
          </ac:spMkLst>
        </pc:spChg>
        <pc:spChg chg="add del">
          <ac:chgData name="BEN KHALFALLAH Hela ItimAsrScoVdf" userId="d55be94f-4073-46ba-88ef-465599598fde" providerId="ADAL" clId="{1ACD003D-8B4F-4E45-A51C-5BD176EA623D}" dt="2023-03-15T11:01:55.326" v="566" actId="26606"/>
          <ac:spMkLst>
            <pc:docMk/>
            <pc:sldMk cId="2443474735" sldId="262"/>
            <ac:spMk id="4142" creationId="{2F977B43-39D2-42B0-A7C5-61547A147538}"/>
          </ac:spMkLst>
        </pc:spChg>
        <pc:spChg chg="add del">
          <ac:chgData name="BEN KHALFALLAH Hela ItimAsrScoVdf" userId="d55be94f-4073-46ba-88ef-465599598fde" providerId="ADAL" clId="{1ACD003D-8B4F-4E45-A51C-5BD176EA623D}" dt="2023-03-15T11:01:55.326" v="566" actId="26606"/>
          <ac:spMkLst>
            <pc:docMk/>
            <pc:sldMk cId="2443474735" sldId="262"/>
            <ac:spMk id="4143" creationId="{B0F6D8A5-E067-40D7-8E7F-D4E9D01E474C}"/>
          </ac:spMkLst>
        </pc:spChg>
        <pc:spChg chg="add del">
          <ac:chgData name="BEN KHALFALLAH Hela ItimAsrScoVdf" userId="d55be94f-4073-46ba-88ef-465599598fde" providerId="ADAL" clId="{1ACD003D-8B4F-4E45-A51C-5BD176EA623D}" dt="2023-03-15T11:01:36.748" v="561" actId="26606"/>
          <ac:spMkLst>
            <pc:docMk/>
            <pc:sldMk cId="2443474735" sldId="262"/>
            <ac:spMk id="4150" creationId="{3206E093-5426-4593-B46F-CB832FAC632C}"/>
          </ac:spMkLst>
        </pc:spChg>
        <pc:spChg chg="add del">
          <ac:chgData name="BEN KHALFALLAH Hela ItimAsrScoVdf" userId="d55be94f-4073-46ba-88ef-465599598fde" providerId="ADAL" clId="{1ACD003D-8B4F-4E45-A51C-5BD176EA623D}" dt="2023-03-15T11:01:36.748" v="561" actId="26606"/>
          <ac:spMkLst>
            <pc:docMk/>
            <pc:sldMk cId="2443474735" sldId="262"/>
            <ac:spMk id="4152" creationId="{728B0E8F-3EF4-4D31-A768-5F5A67AA1128}"/>
          </ac:spMkLst>
        </pc:spChg>
        <pc:spChg chg="add del">
          <ac:chgData name="BEN KHALFALLAH Hela ItimAsrScoVdf" userId="d55be94f-4073-46ba-88ef-465599598fde" providerId="ADAL" clId="{1ACD003D-8B4F-4E45-A51C-5BD176EA623D}" dt="2023-03-15T11:01:36.748" v="561" actId="26606"/>
          <ac:spMkLst>
            <pc:docMk/>
            <pc:sldMk cId="2443474735" sldId="262"/>
            <ac:spMk id="4154" creationId="{6259DE6E-747A-45AF-98DD-23896F95768D}"/>
          </ac:spMkLst>
        </pc:spChg>
        <pc:spChg chg="add del">
          <ac:chgData name="BEN KHALFALLAH Hela ItimAsrScoVdf" userId="d55be94f-4073-46ba-88ef-465599598fde" providerId="ADAL" clId="{1ACD003D-8B4F-4E45-A51C-5BD176EA623D}" dt="2023-03-15T11:01:36.748" v="561" actId="26606"/>
          <ac:spMkLst>
            <pc:docMk/>
            <pc:sldMk cId="2443474735" sldId="262"/>
            <ac:spMk id="4156" creationId="{1887F806-D158-4704-BA5A-D9A83B361E71}"/>
          </ac:spMkLst>
        </pc:spChg>
        <pc:spChg chg="add del">
          <ac:chgData name="BEN KHALFALLAH Hela ItimAsrScoVdf" userId="d55be94f-4073-46ba-88ef-465599598fde" providerId="ADAL" clId="{1ACD003D-8B4F-4E45-A51C-5BD176EA623D}" dt="2023-03-15T11:01:36.748" v="561" actId="26606"/>
          <ac:spMkLst>
            <pc:docMk/>
            <pc:sldMk cId="2443474735" sldId="262"/>
            <ac:spMk id="4163" creationId="{904B0613-4B9E-419E-B0B1-5203F45CF7FA}"/>
          </ac:spMkLst>
        </pc:spChg>
        <pc:spChg chg="add del">
          <ac:chgData name="BEN KHALFALLAH Hela ItimAsrScoVdf" userId="d55be94f-4073-46ba-88ef-465599598fde" providerId="ADAL" clId="{1ACD003D-8B4F-4E45-A51C-5BD176EA623D}" dt="2023-03-15T11:01:36.748" v="561" actId="26606"/>
          <ac:spMkLst>
            <pc:docMk/>
            <pc:sldMk cId="2443474735" sldId="262"/>
            <ac:spMk id="4165" creationId="{BC7B8D30-1A58-4AAC-8B25-A5FA6A2A893E}"/>
          </ac:spMkLst>
        </pc:spChg>
        <pc:spChg chg="add del">
          <ac:chgData name="BEN KHALFALLAH Hela ItimAsrScoVdf" userId="d55be94f-4073-46ba-88ef-465599598fde" providerId="ADAL" clId="{1ACD003D-8B4F-4E45-A51C-5BD176EA623D}" dt="2023-03-15T11:01:36.748" v="561" actId="26606"/>
          <ac:spMkLst>
            <pc:docMk/>
            <pc:sldMk cId="2443474735" sldId="262"/>
            <ac:spMk id="4167" creationId="{8DE2132D-D49D-4BB5-A347-6DE7A20602E9}"/>
          </ac:spMkLst>
        </pc:spChg>
        <pc:spChg chg="add del">
          <ac:chgData name="BEN KHALFALLAH Hela ItimAsrScoVdf" userId="d55be94f-4073-46ba-88ef-465599598fde" providerId="ADAL" clId="{1ACD003D-8B4F-4E45-A51C-5BD176EA623D}" dt="2023-03-15T11:01:36.748" v="561" actId="26606"/>
          <ac:spMkLst>
            <pc:docMk/>
            <pc:sldMk cId="2443474735" sldId="262"/>
            <ac:spMk id="4169" creationId="{E50A98F1-56AC-43B2-BBCB-70A389404144}"/>
          </ac:spMkLst>
        </pc:spChg>
        <pc:spChg chg="add del">
          <ac:chgData name="BEN KHALFALLAH Hela ItimAsrScoVdf" userId="d55be94f-4073-46ba-88ef-465599598fde" providerId="ADAL" clId="{1ACD003D-8B4F-4E45-A51C-5BD176EA623D}" dt="2023-03-15T11:01:36.748" v="561" actId="26606"/>
          <ac:spMkLst>
            <pc:docMk/>
            <pc:sldMk cId="2443474735" sldId="262"/>
            <ac:spMk id="4171" creationId="{C2A8A693-4DC5-41FD-813A-E84EDC53C24A}"/>
          </ac:spMkLst>
        </pc:spChg>
        <pc:spChg chg="add del">
          <ac:chgData name="BEN KHALFALLAH Hela ItimAsrScoVdf" userId="d55be94f-4073-46ba-88ef-465599598fde" providerId="ADAL" clId="{1ACD003D-8B4F-4E45-A51C-5BD176EA623D}" dt="2023-03-15T11:01:47.024" v="563" actId="26606"/>
          <ac:spMkLst>
            <pc:docMk/>
            <pc:sldMk cId="2443474735" sldId="262"/>
            <ac:spMk id="4179" creationId="{AB8CD641-9DEB-4AF5-8236-E9C9CD4C9DCC}"/>
          </ac:spMkLst>
        </pc:spChg>
        <pc:spChg chg="add del">
          <ac:chgData name="BEN KHALFALLAH Hela ItimAsrScoVdf" userId="d55be94f-4073-46ba-88ef-465599598fde" providerId="ADAL" clId="{1ACD003D-8B4F-4E45-A51C-5BD176EA623D}" dt="2023-03-15T11:01:47.024" v="563" actId="26606"/>
          <ac:spMkLst>
            <pc:docMk/>
            <pc:sldMk cId="2443474735" sldId="262"/>
            <ac:spMk id="4180" creationId="{5D5E296C-7F37-495B-9C8F-C56402F0BC0E}"/>
          </ac:spMkLst>
        </pc:spChg>
        <pc:spChg chg="add del">
          <ac:chgData name="BEN KHALFALLAH Hela ItimAsrScoVdf" userId="d55be94f-4073-46ba-88ef-465599598fde" providerId="ADAL" clId="{1ACD003D-8B4F-4E45-A51C-5BD176EA623D}" dt="2023-03-15T11:01:47.024" v="563" actId="26606"/>
          <ac:spMkLst>
            <pc:docMk/>
            <pc:sldMk cId="2443474735" sldId="262"/>
            <ac:spMk id="4181" creationId="{D4FEA77F-6150-4990-AB1A-6C6AD09F79C7}"/>
          </ac:spMkLst>
        </pc:spChg>
        <pc:spChg chg="add del">
          <ac:chgData name="BEN KHALFALLAH Hela ItimAsrScoVdf" userId="d55be94f-4073-46ba-88ef-465599598fde" providerId="ADAL" clId="{1ACD003D-8B4F-4E45-A51C-5BD176EA623D}" dt="2023-03-15T11:01:47.024" v="563" actId="26606"/>
          <ac:spMkLst>
            <pc:docMk/>
            <pc:sldMk cId="2443474735" sldId="262"/>
            <ac:spMk id="4182" creationId="{66CC1B5B-CB1B-482B-BF03-89D1498F6DE2}"/>
          </ac:spMkLst>
        </pc:spChg>
        <pc:spChg chg="add del">
          <ac:chgData name="BEN KHALFALLAH Hela ItimAsrScoVdf" userId="d55be94f-4073-46ba-88ef-465599598fde" providerId="ADAL" clId="{1ACD003D-8B4F-4E45-A51C-5BD176EA623D}" dt="2023-03-15T11:01:47.024" v="563" actId="26606"/>
          <ac:spMkLst>
            <pc:docMk/>
            <pc:sldMk cId="2443474735" sldId="262"/>
            <ac:spMk id="4184" creationId="{0646E723-37AC-46C1-833E-49EBFD56E955}"/>
          </ac:spMkLst>
        </pc:spChg>
        <pc:spChg chg="add del">
          <ac:chgData name="BEN KHALFALLAH Hela ItimAsrScoVdf" userId="d55be94f-4073-46ba-88ef-465599598fde" providerId="ADAL" clId="{1ACD003D-8B4F-4E45-A51C-5BD176EA623D}" dt="2023-03-15T11:01:47.024" v="563" actId="26606"/>
          <ac:spMkLst>
            <pc:docMk/>
            <pc:sldMk cId="2443474735" sldId="262"/>
            <ac:spMk id="4185" creationId="{1064BEB5-927C-40C6-AD8D-5B1081EBA365}"/>
          </ac:spMkLst>
        </pc:spChg>
        <pc:spChg chg="add del">
          <ac:chgData name="BEN KHALFALLAH Hela ItimAsrScoVdf" userId="d55be94f-4073-46ba-88ef-465599598fde" providerId="ADAL" clId="{1ACD003D-8B4F-4E45-A51C-5BD176EA623D}" dt="2023-03-15T11:01:47.024" v="563" actId="26606"/>
          <ac:spMkLst>
            <pc:docMk/>
            <pc:sldMk cId="2443474735" sldId="262"/>
            <ac:spMk id="4186" creationId="{CFAD90FD-B14D-4011-90EE-AB83798BC2F0}"/>
          </ac:spMkLst>
        </pc:spChg>
        <pc:spChg chg="add del">
          <ac:chgData name="BEN KHALFALLAH Hela ItimAsrScoVdf" userId="d55be94f-4073-46ba-88ef-465599598fde" providerId="ADAL" clId="{1ACD003D-8B4F-4E45-A51C-5BD176EA623D}" dt="2023-03-15T11:01:47.024" v="563" actId="26606"/>
          <ac:spMkLst>
            <pc:docMk/>
            <pc:sldMk cId="2443474735" sldId="262"/>
            <ac:spMk id="4187" creationId="{3840A683-B247-4FCD-A924-208E0F8114C1}"/>
          </ac:spMkLst>
        </pc:spChg>
        <pc:spChg chg="add del">
          <ac:chgData name="BEN KHALFALLAH Hela ItimAsrScoVdf" userId="d55be94f-4073-46ba-88ef-465599598fde" providerId="ADAL" clId="{1ACD003D-8B4F-4E45-A51C-5BD176EA623D}" dt="2023-03-15T11:01:47.024" v="563" actId="26606"/>
          <ac:spMkLst>
            <pc:docMk/>
            <pc:sldMk cId="2443474735" sldId="262"/>
            <ac:spMk id="4188" creationId="{E6861741-689A-45A2-98D1-6C4A4F13C0AB}"/>
          </ac:spMkLst>
        </pc:spChg>
        <pc:spChg chg="add del">
          <ac:chgData name="BEN KHALFALLAH Hela ItimAsrScoVdf" userId="d55be94f-4073-46ba-88ef-465599598fde" providerId="ADAL" clId="{1ACD003D-8B4F-4E45-A51C-5BD176EA623D}" dt="2023-03-15T11:01:55.304" v="565" actId="26606"/>
          <ac:spMkLst>
            <pc:docMk/>
            <pc:sldMk cId="2443474735" sldId="262"/>
            <ac:spMk id="4193" creationId="{AB8CD641-9DEB-4AF5-8236-E9C9CD4C9DCC}"/>
          </ac:spMkLst>
        </pc:spChg>
        <pc:spChg chg="add del">
          <ac:chgData name="BEN KHALFALLAH Hela ItimAsrScoVdf" userId="d55be94f-4073-46ba-88ef-465599598fde" providerId="ADAL" clId="{1ACD003D-8B4F-4E45-A51C-5BD176EA623D}" dt="2023-03-15T11:01:55.304" v="565" actId="26606"/>
          <ac:spMkLst>
            <pc:docMk/>
            <pc:sldMk cId="2443474735" sldId="262"/>
            <ac:spMk id="4194" creationId="{5D5E296C-7F37-495B-9C8F-C56402F0BC0E}"/>
          </ac:spMkLst>
        </pc:spChg>
        <pc:spChg chg="add del">
          <ac:chgData name="BEN KHALFALLAH Hela ItimAsrScoVdf" userId="d55be94f-4073-46ba-88ef-465599598fde" providerId="ADAL" clId="{1ACD003D-8B4F-4E45-A51C-5BD176EA623D}" dt="2023-03-15T11:01:55.304" v="565" actId="26606"/>
          <ac:spMkLst>
            <pc:docMk/>
            <pc:sldMk cId="2443474735" sldId="262"/>
            <ac:spMk id="4195" creationId="{D4FEA77F-6150-4990-AB1A-6C6AD09F79C7}"/>
          </ac:spMkLst>
        </pc:spChg>
        <pc:spChg chg="add del">
          <ac:chgData name="BEN KHALFALLAH Hela ItimAsrScoVdf" userId="d55be94f-4073-46ba-88ef-465599598fde" providerId="ADAL" clId="{1ACD003D-8B4F-4E45-A51C-5BD176EA623D}" dt="2023-03-15T11:01:55.304" v="565" actId="26606"/>
          <ac:spMkLst>
            <pc:docMk/>
            <pc:sldMk cId="2443474735" sldId="262"/>
            <ac:spMk id="4196" creationId="{66CC1B5B-CB1B-482B-BF03-89D1498F6DE2}"/>
          </ac:spMkLst>
        </pc:spChg>
        <pc:spChg chg="add del">
          <ac:chgData name="BEN KHALFALLAH Hela ItimAsrScoVdf" userId="d55be94f-4073-46ba-88ef-465599598fde" providerId="ADAL" clId="{1ACD003D-8B4F-4E45-A51C-5BD176EA623D}" dt="2023-03-15T11:01:55.304" v="565" actId="26606"/>
          <ac:spMkLst>
            <pc:docMk/>
            <pc:sldMk cId="2443474735" sldId="262"/>
            <ac:spMk id="4198" creationId="{E12BDCE4-06B1-43E4-9B72-70B045BC8FC4}"/>
          </ac:spMkLst>
        </pc:spChg>
        <pc:spChg chg="add del">
          <ac:chgData name="BEN KHALFALLAH Hela ItimAsrScoVdf" userId="d55be94f-4073-46ba-88ef-465599598fde" providerId="ADAL" clId="{1ACD003D-8B4F-4E45-A51C-5BD176EA623D}" dt="2023-03-15T11:01:55.304" v="565" actId="26606"/>
          <ac:spMkLst>
            <pc:docMk/>
            <pc:sldMk cId="2443474735" sldId="262"/>
            <ac:spMk id="4199" creationId="{7E51BA89-D41D-4B1D-B3F0-6CBEC1767B99}"/>
          </ac:spMkLst>
        </pc:spChg>
        <pc:spChg chg="add del">
          <ac:chgData name="BEN KHALFALLAH Hela ItimAsrScoVdf" userId="d55be94f-4073-46ba-88ef-465599598fde" providerId="ADAL" clId="{1ACD003D-8B4F-4E45-A51C-5BD176EA623D}" dt="2023-03-15T11:01:55.304" v="565" actId="26606"/>
          <ac:spMkLst>
            <pc:docMk/>
            <pc:sldMk cId="2443474735" sldId="262"/>
            <ac:spMk id="4200" creationId="{C26B744A-1B73-4772-AD6B-71995691599E}"/>
          </ac:spMkLst>
        </pc:spChg>
        <pc:spChg chg="add del">
          <ac:chgData name="BEN KHALFALLAH Hela ItimAsrScoVdf" userId="d55be94f-4073-46ba-88ef-465599598fde" providerId="ADAL" clId="{1ACD003D-8B4F-4E45-A51C-5BD176EA623D}" dt="2023-03-15T11:01:55.304" v="565" actId="26606"/>
          <ac:spMkLst>
            <pc:docMk/>
            <pc:sldMk cId="2443474735" sldId="262"/>
            <ac:spMk id="4201" creationId="{E862A855-4970-44F3-A22E-001A48200716}"/>
          </ac:spMkLst>
        </pc:spChg>
        <pc:spChg chg="add del">
          <ac:chgData name="BEN KHALFALLAH Hela ItimAsrScoVdf" userId="d55be94f-4073-46ba-88ef-465599598fde" providerId="ADAL" clId="{1ACD003D-8B4F-4E45-A51C-5BD176EA623D}" dt="2023-03-15T11:01:55.304" v="565" actId="26606"/>
          <ac:spMkLst>
            <pc:docMk/>
            <pc:sldMk cId="2443474735" sldId="262"/>
            <ac:spMk id="4202" creationId="{D3912AED-C59B-4F6B-9ED6-CAC80BE67F31}"/>
          </ac:spMkLst>
        </pc:spChg>
        <pc:spChg chg="add">
          <ac:chgData name="BEN KHALFALLAH Hela ItimAsrScoVdf" userId="d55be94f-4073-46ba-88ef-465599598fde" providerId="ADAL" clId="{1ACD003D-8B4F-4E45-A51C-5BD176EA623D}" dt="2023-03-15T11:01:55.326" v="566" actId="26606"/>
          <ac:spMkLst>
            <pc:docMk/>
            <pc:sldMk cId="2443474735" sldId="262"/>
            <ac:spMk id="4207" creationId="{AB8CD641-9DEB-4AF5-8236-E9C9CD4C9DCC}"/>
          </ac:spMkLst>
        </pc:spChg>
        <pc:spChg chg="add">
          <ac:chgData name="BEN KHALFALLAH Hela ItimAsrScoVdf" userId="d55be94f-4073-46ba-88ef-465599598fde" providerId="ADAL" clId="{1ACD003D-8B4F-4E45-A51C-5BD176EA623D}" dt="2023-03-15T11:01:55.326" v="566" actId="26606"/>
          <ac:spMkLst>
            <pc:docMk/>
            <pc:sldMk cId="2443474735" sldId="262"/>
            <ac:spMk id="4208" creationId="{5D5E296C-7F37-495B-9C8F-C56402F0BC0E}"/>
          </ac:spMkLst>
        </pc:spChg>
        <pc:spChg chg="add">
          <ac:chgData name="BEN KHALFALLAH Hela ItimAsrScoVdf" userId="d55be94f-4073-46ba-88ef-465599598fde" providerId="ADAL" clId="{1ACD003D-8B4F-4E45-A51C-5BD176EA623D}" dt="2023-03-15T11:01:55.326" v="566" actId="26606"/>
          <ac:spMkLst>
            <pc:docMk/>
            <pc:sldMk cId="2443474735" sldId="262"/>
            <ac:spMk id="4209" creationId="{D4FEA77F-6150-4990-AB1A-6C6AD09F79C7}"/>
          </ac:spMkLst>
        </pc:spChg>
        <pc:spChg chg="add">
          <ac:chgData name="BEN KHALFALLAH Hela ItimAsrScoVdf" userId="d55be94f-4073-46ba-88ef-465599598fde" providerId="ADAL" clId="{1ACD003D-8B4F-4E45-A51C-5BD176EA623D}" dt="2023-03-15T11:01:55.326" v="566" actId="26606"/>
          <ac:spMkLst>
            <pc:docMk/>
            <pc:sldMk cId="2443474735" sldId="262"/>
            <ac:spMk id="4210" creationId="{66CC1B5B-CB1B-482B-BF03-89D1498F6DE2}"/>
          </ac:spMkLst>
        </pc:spChg>
        <pc:spChg chg="add">
          <ac:chgData name="BEN KHALFALLAH Hela ItimAsrScoVdf" userId="d55be94f-4073-46ba-88ef-465599598fde" providerId="ADAL" clId="{1ACD003D-8B4F-4E45-A51C-5BD176EA623D}" dt="2023-03-15T11:01:55.326" v="566" actId="26606"/>
          <ac:spMkLst>
            <pc:docMk/>
            <pc:sldMk cId="2443474735" sldId="262"/>
            <ac:spMk id="4212" creationId="{0646E723-37AC-46C1-833E-49EBFD56E955}"/>
          </ac:spMkLst>
        </pc:spChg>
        <pc:spChg chg="add">
          <ac:chgData name="BEN KHALFALLAH Hela ItimAsrScoVdf" userId="d55be94f-4073-46ba-88ef-465599598fde" providerId="ADAL" clId="{1ACD003D-8B4F-4E45-A51C-5BD176EA623D}" dt="2023-03-15T11:01:55.326" v="566" actId="26606"/>
          <ac:spMkLst>
            <pc:docMk/>
            <pc:sldMk cId="2443474735" sldId="262"/>
            <ac:spMk id="4213" creationId="{1064BEB5-927C-40C6-AD8D-5B1081EBA365}"/>
          </ac:spMkLst>
        </pc:spChg>
        <pc:spChg chg="add">
          <ac:chgData name="BEN KHALFALLAH Hela ItimAsrScoVdf" userId="d55be94f-4073-46ba-88ef-465599598fde" providerId="ADAL" clId="{1ACD003D-8B4F-4E45-A51C-5BD176EA623D}" dt="2023-03-15T11:01:55.326" v="566" actId="26606"/>
          <ac:spMkLst>
            <pc:docMk/>
            <pc:sldMk cId="2443474735" sldId="262"/>
            <ac:spMk id="4214" creationId="{CFAD90FD-B14D-4011-90EE-AB83798BC2F0}"/>
          </ac:spMkLst>
        </pc:spChg>
        <pc:spChg chg="add">
          <ac:chgData name="BEN KHALFALLAH Hela ItimAsrScoVdf" userId="d55be94f-4073-46ba-88ef-465599598fde" providerId="ADAL" clId="{1ACD003D-8B4F-4E45-A51C-5BD176EA623D}" dt="2023-03-15T11:01:55.326" v="566" actId="26606"/>
          <ac:spMkLst>
            <pc:docMk/>
            <pc:sldMk cId="2443474735" sldId="262"/>
            <ac:spMk id="4215" creationId="{3840A683-B247-4FCD-A924-208E0F8114C1}"/>
          </ac:spMkLst>
        </pc:spChg>
        <pc:spChg chg="add">
          <ac:chgData name="BEN KHALFALLAH Hela ItimAsrScoVdf" userId="d55be94f-4073-46ba-88ef-465599598fde" providerId="ADAL" clId="{1ACD003D-8B4F-4E45-A51C-5BD176EA623D}" dt="2023-03-15T11:01:55.326" v="566" actId="26606"/>
          <ac:spMkLst>
            <pc:docMk/>
            <pc:sldMk cId="2443474735" sldId="262"/>
            <ac:spMk id="4216" creationId="{E6861741-689A-45A2-98D1-6C4A4F13C0AB}"/>
          </ac:spMkLst>
        </pc:spChg>
        <pc:grpChg chg="add del">
          <ac:chgData name="BEN KHALFALLAH Hela ItimAsrScoVdf" userId="d55be94f-4073-46ba-88ef-465599598fde" providerId="ADAL" clId="{1ACD003D-8B4F-4E45-A51C-5BD176EA623D}" dt="2023-03-15T11:01:01.285" v="556" actId="26606"/>
          <ac:grpSpMkLst>
            <pc:docMk/>
            <pc:sldMk cId="2443474735" sldId="262"/>
            <ac:grpSpMk id="4111" creationId="{1B537E3F-FCF5-4357-95F0-E51BBB4639F4}"/>
          </ac:grpSpMkLst>
        </pc:grpChg>
        <pc:grpChg chg="add del">
          <ac:chgData name="BEN KHALFALLAH Hela ItimAsrScoVdf" userId="d55be94f-4073-46ba-88ef-465599598fde" providerId="ADAL" clId="{1ACD003D-8B4F-4E45-A51C-5BD176EA623D}" dt="2023-03-15T11:01:55.326" v="566" actId="26606"/>
          <ac:grpSpMkLst>
            <pc:docMk/>
            <pc:sldMk cId="2443474735" sldId="262"/>
            <ac:grpSpMk id="4137" creationId="{1B537E3F-FCF5-4357-95F0-E51BBB4639F4}"/>
          </ac:grpSpMkLst>
        </pc:grpChg>
        <pc:grpChg chg="add del">
          <ac:chgData name="BEN KHALFALLAH Hela ItimAsrScoVdf" userId="d55be94f-4073-46ba-88ef-465599598fde" providerId="ADAL" clId="{1ACD003D-8B4F-4E45-A51C-5BD176EA623D}" dt="2023-03-15T11:01:36.748" v="561" actId="26606"/>
          <ac:grpSpMkLst>
            <pc:docMk/>
            <pc:sldMk cId="2443474735" sldId="262"/>
            <ac:grpSpMk id="4158" creationId="{50D10512-F6B0-43F5-BE9B-475FAEBFF11D}"/>
          </ac:grpSpMkLst>
        </pc:grpChg>
        <pc:grpChg chg="add del">
          <ac:chgData name="BEN KHALFALLAH Hela ItimAsrScoVdf" userId="d55be94f-4073-46ba-88ef-465599598fde" providerId="ADAL" clId="{1ACD003D-8B4F-4E45-A51C-5BD176EA623D}" dt="2023-03-15T11:01:47.024" v="563" actId="26606"/>
          <ac:grpSpMkLst>
            <pc:docMk/>
            <pc:sldMk cId="2443474735" sldId="262"/>
            <ac:grpSpMk id="4183" creationId="{1B537E3F-FCF5-4357-95F0-E51BBB4639F4}"/>
          </ac:grpSpMkLst>
        </pc:grpChg>
        <pc:grpChg chg="add del">
          <ac:chgData name="BEN KHALFALLAH Hela ItimAsrScoVdf" userId="d55be94f-4073-46ba-88ef-465599598fde" providerId="ADAL" clId="{1ACD003D-8B4F-4E45-A51C-5BD176EA623D}" dt="2023-03-15T11:01:55.304" v="565" actId="26606"/>
          <ac:grpSpMkLst>
            <pc:docMk/>
            <pc:sldMk cId="2443474735" sldId="262"/>
            <ac:grpSpMk id="4197" creationId="{1B537E3F-FCF5-4357-95F0-E51BBB4639F4}"/>
          </ac:grpSpMkLst>
        </pc:grpChg>
        <pc:grpChg chg="add">
          <ac:chgData name="BEN KHALFALLAH Hela ItimAsrScoVdf" userId="d55be94f-4073-46ba-88ef-465599598fde" providerId="ADAL" clId="{1ACD003D-8B4F-4E45-A51C-5BD176EA623D}" dt="2023-03-15T11:01:55.326" v="566" actId="26606"/>
          <ac:grpSpMkLst>
            <pc:docMk/>
            <pc:sldMk cId="2443474735" sldId="262"/>
            <ac:grpSpMk id="4211" creationId="{1B537E3F-FCF5-4357-95F0-E51BBB4639F4}"/>
          </ac:grpSpMkLst>
        </pc:grpChg>
        <pc:picChg chg="add del mod">
          <ac:chgData name="BEN KHALFALLAH Hela ItimAsrScoVdf" userId="d55be94f-4073-46ba-88ef-465599598fde" providerId="ADAL" clId="{1ACD003D-8B4F-4E45-A51C-5BD176EA623D}" dt="2023-03-15T11:07:29.675" v="570" actId="21"/>
          <ac:picMkLst>
            <pc:docMk/>
            <pc:sldMk cId="2443474735" sldId="262"/>
            <ac:picMk id="4098" creationId="{396AD94B-23BD-497F-BCE5-903C92F1F1A4}"/>
          </ac:picMkLst>
        </pc:picChg>
        <pc:picChg chg="add del">
          <ac:chgData name="BEN KHALFALLAH Hela ItimAsrScoVdf" userId="d55be94f-4073-46ba-88ef-465599598fde" providerId="ADAL" clId="{1ACD003D-8B4F-4E45-A51C-5BD176EA623D}" dt="2023-03-15T10:58:25.194" v="554" actId="478"/>
          <ac:picMkLst>
            <pc:docMk/>
            <pc:sldMk cId="2443474735" sldId="262"/>
            <ac:picMk id="4100" creationId="{61D8A635-E3D1-4381-9BAD-C48BB3018C1C}"/>
          </ac:picMkLst>
        </pc:picChg>
        <pc:picChg chg="add del">
          <ac:chgData name="BEN KHALFALLAH Hela ItimAsrScoVdf" userId="d55be94f-4073-46ba-88ef-465599598fde" providerId="ADAL" clId="{1ACD003D-8B4F-4E45-A51C-5BD176EA623D}" dt="2023-03-15T11:07:33.658" v="572" actId="21"/>
          <ac:picMkLst>
            <pc:docMk/>
            <pc:sldMk cId="2443474735" sldId="262"/>
            <ac:picMk id="4102" creationId="{D573CF0E-B065-4167-BB34-00FDF10EB6EF}"/>
          </ac:picMkLst>
        </pc:picChg>
        <pc:cxnChg chg="add del">
          <ac:chgData name="BEN KHALFALLAH Hela ItimAsrScoVdf" userId="d55be94f-4073-46ba-88ef-465599598fde" providerId="ADAL" clId="{1ACD003D-8B4F-4E45-A51C-5BD176EA623D}" dt="2023-03-15T11:01:01.285" v="556" actId="26606"/>
          <ac:cxnSpMkLst>
            <pc:docMk/>
            <pc:sldMk cId="2443474735" sldId="262"/>
            <ac:cxnSpMk id="4126" creationId="{0C77DF75-521B-49EA-B235-767773C0E2D1}"/>
          </ac:cxnSpMkLst>
        </pc:cxnChg>
        <pc:cxnChg chg="add del">
          <ac:chgData name="BEN KHALFALLAH Hela ItimAsrScoVdf" userId="d55be94f-4073-46ba-88ef-465599598fde" providerId="ADAL" clId="{1ACD003D-8B4F-4E45-A51C-5BD176EA623D}" dt="2023-03-15T11:01:01.285" v="556" actId="26606"/>
          <ac:cxnSpMkLst>
            <pc:docMk/>
            <pc:sldMk cId="2443474735" sldId="262"/>
            <ac:cxnSpMk id="4128" creationId="{D8C40A12-D255-4952-B536-CF4E4866D2DA}"/>
          </ac:cxnSpMkLst>
        </pc:cxnChg>
        <pc:cxnChg chg="add del">
          <ac:chgData name="BEN KHALFALLAH Hela ItimAsrScoVdf" userId="d55be94f-4073-46ba-88ef-465599598fde" providerId="ADAL" clId="{1ACD003D-8B4F-4E45-A51C-5BD176EA623D}" dt="2023-03-15T11:01:01.285" v="556" actId="26606"/>
          <ac:cxnSpMkLst>
            <pc:docMk/>
            <pc:sldMk cId="2443474735" sldId="262"/>
            <ac:cxnSpMk id="4130" creationId="{612384E2-1832-460A-A0E1-22E604739033}"/>
          </ac:cxnSpMkLst>
        </pc:cxnChg>
        <pc:cxnChg chg="add del">
          <ac:chgData name="BEN KHALFALLAH Hela ItimAsrScoVdf" userId="d55be94f-4073-46ba-88ef-465599598fde" providerId="ADAL" clId="{1ACD003D-8B4F-4E45-A51C-5BD176EA623D}" dt="2023-03-15T11:01:55.326" v="566" actId="26606"/>
          <ac:cxnSpMkLst>
            <pc:docMk/>
            <pc:sldMk cId="2443474735" sldId="262"/>
            <ac:cxnSpMk id="4132" creationId="{CFC767D2-4FE5-44CE-BA88-F9B89625970C}"/>
          </ac:cxnSpMkLst>
        </pc:cxnChg>
        <pc:cxnChg chg="add del">
          <ac:chgData name="BEN KHALFALLAH Hela ItimAsrScoVdf" userId="d55be94f-4073-46ba-88ef-465599598fde" providerId="ADAL" clId="{1ACD003D-8B4F-4E45-A51C-5BD176EA623D}" dt="2023-03-15T11:01:55.326" v="566" actId="26606"/>
          <ac:cxnSpMkLst>
            <pc:docMk/>
            <pc:sldMk cId="2443474735" sldId="262"/>
            <ac:cxnSpMk id="4144" creationId="{B596F966-7CDC-4C84-B942-6B711420A693}"/>
          </ac:cxnSpMkLst>
        </pc:cxnChg>
        <pc:cxnChg chg="add del">
          <ac:chgData name="BEN KHALFALLAH Hela ItimAsrScoVdf" userId="d55be94f-4073-46ba-88ef-465599598fde" providerId="ADAL" clId="{1ACD003D-8B4F-4E45-A51C-5BD176EA623D}" dt="2023-03-15T11:01:55.326" v="566" actId="26606"/>
          <ac:cxnSpMkLst>
            <pc:docMk/>
            <pc:sldMk cId="2443474735" sldId="262"/>
            <ac:cxnSpMk id="4145" creationId="{3F2A616E-2732-4526-BDC8-1689F06C82D3}"/>
          </ac:cxnSpMkLst>
        </pc:cxnChg>
        <pc:cxnChg chg="add del">
          <ac:chgData name="BEN KHALFALLAH Hela ItimAsrScoVdf" userId="d55be94f-4073-46ba-88ef-465599598fde" providerId="ADAL" clId="{1ACD003D-8B4F-4E45-A51C-5BD176EA623D}" dt="2023-03-15T11:01:36.748" v="561" actId="26606"/>
          <ac:cxnSpMkLst>
            <pc:docMk/>
            <pc:sldMk cId="2443474735" sldId="262"/>
            <ac:cxnSpMk id="4173" creationId="{18C10447-0754-466B-A932-C8DE772B3B72}"/>
          </ac:cxnSpMkLst>
        </pc:cxnChg>
        <pc:cxnChg chg="add del">
          <ac:chgData name="BEN KHALFALLAH Hela ItimAsrScoVdf" userId="d55be94f-4073-46ba-88ef-465599598fde" providerId="ADAL" clId="{1ACD003D-8B4F-4E45-A51C-5BD176EA623D}" dt="2023-03-15T11:01:36.748" v="561" actId="26606"/>
          <ac:cxnSpMkLst>
            <pc:docMk/>
            <pc:sldMk cId="2443474735" sldId="262"/>
            <ac:cxnSpMk id="4175" creationId="{B5CD974D-BA97-43C6-9D15-03D341934159}"/>
          </ac:cxnSpMkLst>
        </pc:cxnChg>
        <pc:cxnChg chg="add del">
          <ac:chgData name="BEN KHALFALLAH Hela ItimAsrScoVdf" userId="d55be94f-4073-46ba-88ef-465599598fde" providerId="ADAL" clId="{1ACD003D-8B4F-4E45-A51C-5BD176EA623D}" dt="2023-03-15T11:01:36.748" v="561" actId="26606"/>
          <ac:cxnSpMkLst>
            <pc:docMk/>
            <pc:sldMk cId="2443474735" sldId="262"/>
            <ac:cxnSpMk id="4177" creationId="{55DD568F-766A-4D4C-A287-EAF316CF288D}"/>
          </ac:cxnSpMkLst>
        </pc:cxnChg>
        <pc:cxnChg chg="add del">
          <ac:chgData name="BEN KHALFALLAH Hela ItimAsrScoVdf" userId="d55be94f-4073-46ba-88ef-465599598fde" providerId="ADAL" clId="{1ACD003D-8B4F-4E45-A51C-5BD176EA623D}" dt="2023-03-15T11:01:47.024" v="563" actId="26606"/>
          <ac:cxnSpMkLst>
            <pc:docMk/>
            <pc:sldMk cId="2443474735" sldId="262"/>
            <ac:cxnSpMk id="4189" creationId="{0C77DF75-521B-49EA-B235-767773C0E2D1}"/>
          </ac:cxnSpMkLst>
        </pc:cxnChg>
        <pc:cxnChg chg="add del">
          <ac:chgData name="BEN KHALFALLAH Hela ItimAsrScoVdf" userId="d55be94f-4073-46ba-88ef-465599598fde" providerId="ADAL" clId="{1ACD003D-8B4F-4E45-A51C-5BD176EA623D}" dt="2023-03-15T11:01:47.024" v="563" actId="26606"/>
          <ac:cxnSpMkLst>
            <pc:docMk/>
            <pc:sldMk cId="2443474735" sldId="262"/>
            <ac:cxnSpMk id="4190" creationId="{D8C40A12-D255-4952-B536-CF4E4866D2DA}"/>
          </ac:cxnSpMkLst>
        </pc:cxnChg>
        <pc:cxnChg chg="add del">
          <ac:chgData name="BEN KHALFALLAH Hela ItimAsrScoVdf" userId="d55be94f-4073-46ba-88ef-465599598fde" providerId="ADAL" clId="{1ACD003D-8B4F-4E45-A51C-5BD176EA623D}" dt="2023-03-15T11:01:47.024" v="563" actId="26606"/>
          <ac:cxnSpMkLst>
            <pc:docMk/>
            <pc:sldMk cId="2443474735" sldId="262"/>
            <ac:cxnSpMk id="4191" creationId="{612384E2-1832-460A-A0E1-22E604739033}"/>
          </ac:cxnSpMkLst>
        </pc:cxnChg>
        <pc:cxnChg chg="add del">
          <ac:chgData name="BEN KHALFALLAH Hela ItimAsrScoVdf" userId="d55be94f-4073-46ba-88ef-465599598fde" providerId="ADAL" clId="{1ACD003D-8B4F-4E45-A51C-5BD176EA623D}" dt="2023-03-15T11:01:55.304" v="565" actId="26606"/>
          <ac:cxnSpMkLst>
            <pc:docMk/>
            <pc:sldMk cId="2443474735" sldId="262"/>
            <ac:cxnSpMk id="4203" creationId="{1E994651-3ED5-4618-8E35-0A39AFE3B7EF}"/>
          </ac:cxnSpMkLst>
        </pc:cxnChg>
        <pc:cxnChg chg="add del">
          <ac:chgData name="BEN KHALFALLAH Hela ItimAsrScoVdf" userId="d55be94f-4073-46ba-88ef-465599598fde" providerId="ADAL" clId="{1ACD003D-8B4F-4E45-A51C-5BD176EA623D}" dt="2023-03-15T11:01:55.304" v="565" actId="26606"/>
          <ac:cxnSpMkLst>
            <pc:docMk/>
            <pc:sldMk cId="2443474735" sldId="262"/>
            <ac:cxnSpMk id="4204" creationId="{1A887D96-D38A-4C8D-95F6-9BF74036BE6A}"/>
          </ac:cxnSpMkLst>
        </pc:cxnChg>
        <pc:cxnChg chg="add del">
          <ac:chgData name="BEN KHALFALLAH Hela ItimAsrScoVdf" userId="d55be94f-4073-46ba-88ef-465599598fde" providerId="ADAL" clId="{1ACD003D-8B4F-4E45-A51C-5BD176EA623D}" dt="2023-03-15T11:01:55.304" v="565" actId="26606"/>
          <ac:cxnSpMkLst>
            <pc:docMk/>
            <pc:sldMk cId="2443474735" sldId="262"/>
            <ac:cxnSpMk id="4205" creationId="{04B2257D-2DD5-4D83-AB7A-AD3F05A0A0FA}"/>
          </ac:cxnSpMkLst>
        </pc:cxnChg>
        <pc:cxnChg chg="add">
          <ac:chgData name="BEN KHALFALLAH Hela ItimAsrScoVdf" userId="d55be94f-4073-46ba-88ef-465599598fde" providerId="ADAL" clId="{1ACD003D-8B4F-4E45-A51C-5BD176EA623D}" dt="2023-03-15T11:01:55.326" v="566" actId="26606"/>
          <ac:cxnSpMkLst>
            <pc:docMk/>
            <pc:sldMk cId="2443474735" sldId="262"/>
            <ac:cxnSpMk id="4217" creationId="{0C77DF75-521B-49EA-B235-767773C0E2D1}"/>
          </ac:cxnSpMkLst>
        </pc:cxnChg>
        <pc:cxnChg chg="add">
          <ac:chgData name="BEN KHALFALLAH Hela ItimAsrScoVdf" userId="d55be94f-4073-46ba-88ef-465599598fde" providerId="ADAL" clId="{1ACD003D-8B4F-4E45-A51C-5BD176EA623D}" dt="2023-03-15T11:01:55.326" v="566" actId="26606"/>
          <ac:cxnSpMkLst>
            <pc:docMk/>
            <pc:sldMk cId="2443474735" sldId="262"/>
            <ac:cxnSpMk id="4218" creationId="{D8C40A12-D255-4952-B536-CF4E4866D2DA}"/>
          </ac:cxnSpMkLst>
        </pc:cxnChg>
        <pc:cxnChg chg="add">
          <ac:chgData name="BEN KHALFALLAH Hela ItimAsrScoVdf" userId="d55be94f-4073-46ba-88ef-465599598fde" providerId="ADAL" clId="{1ACD003D-8B4F-4E45-A51C-5BD176EA623D}" dt="2023-03-15T11:01:55.326" v="566" actId="26606"/>
          <ac:cxnSpMkLst>
            <pc:docMk/>
            <pc:sldMk cId="2443474735" sldId="262"/>
            <ac:cxnSpMk id="4219" creationId="{612384E2-1832-460A-A0E1-22E604739033}"/>
          </ac:cxnSpMkLst>
        </pc:cxnChg>
      </pc:sldChg>
      <pc:sldChg chg="addSp delSp modSp new del mod setBg delDesignElem">
        <pc:chgData name="BEN KHALFALLAH Hela ItimAsrScoVdf" userId="d55be94f-4073-46ba-88ef-465599598fde" providerId="ADAL" clId="{1ACD003D-8B4F-4E45-A51C-5BD176EA623D}" dt="2023-03-15T10:42:47.493" v="481" actId="47"/>
        <pc:sldMkLst>
          <pc:docMk/>
          <pc:sldMk cId="1972843522" sldId="263"/>
        </pc:sldMkLst>
        <pc:spChg chg="mod">
          <ac:chgData name="BEN KHALFALLAH Hela ItimAsrScoVdf" userId="d55be94f-4073-46ba-88ef-465599598fde" providerId="ADAL" clId="{1ACD003D-8B4F-4E45-A51C-5BD176EA623D}" dt="2023-03-15T10:42:35.281" v="479" actId="26606"/>
          <ac:spMkLst>
            <pc:docMk/>
            <pc:sldMk cId="1972843522" sldId="263"/>
            <ac:spMk id="2" creationId="{6D39D718-E89A-4D93-B9DE-F22E05EDF263}"/>
          </ac:spMkLst>
        </pc:spChg>
        <pc:spChg chg="mod">
          <ac:chgData name="BEN KHALFALLAH Hela ItimAsrScoVdf" userId="d55be94f-4073-46ba-88ef-465599598fde" providerId="ADAL" clId="{1ACD003D-8B4F-4E45-A51C-5BD176EA623D}" dt="2023-03-15T10:42:35.281" v="479" actId="26606"/>
          <ac:spMkLst>
            <pc:docMk/>
            <pc:sldMk cId="1972843522" sldId="263"/>
            <ac:spMk id="3" creationId="{FC245662-E119-4A02-9E11-BD90372574D9}"/>
          </ac:spMkLst>
        </pc:spChg>
        <pc:spChg chg="add">
          <ac:chgData name="BEN KHALFALLAH Hela ItimAsrScoVdf" userId="d55be94f-4073-46ba-88ef-465599598fde" providerId="ADAL" clId="{1ACD003D-8B4F-4E45-A51C-5BD176EA623D}" dt="2023-03-15T10:42:35.281" v="479" actId="26606"/>
          <ac:spMkLst>
            <pc:docMk/>
            <pc:sldMk cId="1972843522" sldId="263"/>
            <ac:spMk id="6" creationId="{904B0613-4B9E-419E-B0B1-5203F45CF7FA}"/>
          </ac:spMkLst>
        </pc:spChg>
        <pc:spChg chg="add">
          <ac:chgData name="BEN KHALFALLAH Hela ItimAsrScoVdf" userId="d55be94f-4073-46ba-88ef-465599598fde" providerId="ADAL" clId="{1ACD003D-8B4F-4E45-A51C-5BD176EA623D}" dt="2023-03-15T10:42:35.281" v="479" actId="26606"/>
          <ac:spMkLst>
            <pc:docMk/>
            <pc:sldMk cId="1972843522" sldId="263"/>
            <ac:spMk id="7" creationId="{BC7B8D30-1A58-4AAC-8B25-A5FA6A2A893E}"/>
          </ac:spMkLst>
        </pc:spChg>
        <pc:spChg chg="add">
          <ac:chgData name="BEN KHALFALLAH Hela ItimAsrScoVdf" userId="d55be94f-4073-46ba-88ef-465599598fde" providerId="ADAL" clId="{1ACD003D-8B4F-4E45-A51C-5BD176EA623D}" dt="2023-03-15T10:42:35.281" v="479" actId="26606"/>
          <ac:spMkLst>
            <pc:docMk/>
            <pc:sldMk cId="1972843522" sldId="263"/>
            <ac:spMk id="8" creationId="{8DE2132D-D49D-4BB5-A347-6DE7A20602E9}"/>
          </ac:spMkLst>
        </pc:spChg>
        <pc:spChg chg="add del">
          <ac:chgData name="BEN KHALFALLAH Hela ItimAsrScoVdf" userId="d55be94f-4073-46ba-88ef-465599598fde" providerId="ADAL" clId="{1ACD003D-8B4F-4E45-A51C-5BD176EA623D}" dt="2023-03-15T10:42:19.561" v="477"/>
          <ac:spMkLst>
            <pc:docMk/>
            <pc:sldMk cId="1972843522" sldId="263"/>
            <ac:spMk id="9" creationId="{AC7D919C-6381-47EC-9377-E0C5E0D9CD61}"/>
          </ac:spMkLst>
        </pc:spChg>
        <pc:spChg chg="add del">
          <ac:chgData name="BEN KHALFALLAH Hela ItimAsrScoVdf" userId="d55be94f-4073-46ba-88ef-465599598fde" providerId="ADAL" clId="{1ACD003D-8B4F-4E45-A51C-5BD176EA623D}" dt="2023-03-15T10:42:19.561" v="477"/>
          <ac:spMkLst>
            <pc:docMk/>
            <pc:sldMk cId="1972843522" sldId="263"/>
            <ac:spMk id="11" creationId="{A50B703C-7E0B-4011-9C61-353E292AB8E0}"/>
          </ac:spMkLst>
        </pc:spChg>
        <pc:spChg chg="add del">
          <ac:chgData name="BEN KHALFALLAH Hela ItimAsrScoVdf" userId="d55be94f-4073-46ba-88ef-465599598fde" providerId="ADAL" clId="{1ACD003D-8B4F-4E45-A51C-5BD176EA623D}" dt="2023-03-15T10:42:19.561" v="477"/>
          <ac:spMkLst>
            <pc:docMk/>
            <pc:sldMk cId="1972843522" sldId="263"/>
            <ac:spMk id="13" creationId="{F4D58555-320D-4A40-8A88-40E5AA9B7FFB}"/>
          </ac:spMkLst>
        </pc:spChg>
        <pc:spChg chg="add">
          <ac:chgData name="BEN KHALFALLAH Hela ItimAsrScoVdf" userId="d55be94f-4073-46ba-88ef-465599598fde" providerId="ADAL" clId="{1ACD003D-8B4F-4E45-A51C-5BD176EA623D}" dt="2023-03-15T10:42:35.281" v="479" actId="26606"/>
          <ac:spMkLst>
            <pc:docMk/>
            <pc:sldMk cId="1972843522" sldId="263"/>
            <ac:spMk id="15" creationId="{E50A98F1-56AC-43B2-BBCB-70A389404144}"/>
          </ac:spMkLst>
        </pc:spChg>
        <pc:spChg chg="add">
          <ac:chgData name="BEN KHALFALLAH Hela ItimAsrScoVdf" userId="d55be94f-4073-46ba-88ef-465599598fde" providerId="ADAL" clId="{1ACD003D-8B4F-4E45-A51C-5BD176EA623D}" dt="2023-03-15T10:42:35.281" v="479" actId="26606"/>
          <ac:spMkLst>
            <pc:docMk/>
            <pc:sldMk cId="1972843522" sldId="263"/>
            <ac:spMk id="17" creationId="{C2A8A693-4DC5-41FD-813A-E84EDC53C24A}"/>
          </ac:spMkLst>
        </pc:spChg>
        <pc:picChg chg="add mod ord">
          <ac:chgData name="BEN KHALFALLAH Hela ItimAsrScoVdf" userId="d55be94f-4073-46ba-88ef-465599598fde" providerId="ADAL" clId="{1ACD003D-8B4F-4E45-A51C-5BD176EA623D}" dt="2023-03-15T10:42:35.281" v="479" actId="26606"/>
          <ac:picMkLst>
            <pc:docMk/>
            <pc:sldMk cId="1972843522" sldId="263"/>
            <ac:picMk id="4" creationId="{27AE533A-5A64-4DF0-B82D-061C815F8690}"/>
          </ac:picMkLst>
        </pc:picChg>
        <pc:cxnChg chg="add">
          <ac:chgData name="BEN KHALFALLAH Hela ItimAsrScoVdf" userId="d55be94f-4073-46ba-88ef-465599598fde" providerId="ADAL" clId="{1ACD003D-8B4F-4E45-A51C-5BD176EA623D}" dt="2023-03-15T10:42:35.281" v="479" actId="26606"/>
          <ac:cxnSpMkLst>
            <pc:docMk/>
            <pc:sldMk cId="1972843522" sldId="263"/>
            <ac:cxnSpMk id="19" creationId="{18C10447-0754-466B-A932-C8DE772B3B72}"/>
          </ac:cxnSpMkLst>
        </pc:cxnChg>
        <pc:cxnChg chg="add">
          <ac:chgData name="BEN KHALFALLAH Hela ItimAsrScoVdf" userId="d55be94f-4073-46ba-88ef-465599598fde" providerId="ADAL" clId="{1ACD003D-8B4F-4E45-A51C-5BD176EA623D}" dt="2023-03-15T10:42:35.281" v="479" actId="26606"/>
          <ac:cxnSpMkLst>
            <pc:docMk/>
            <pc:sldMk cId="1972843522" sldId="263"/>
            <ac:cxnSpMk id="21" creationId="{B5CD974D-BA97-43C6-9D15-03D341934159}"/>
          </ac:cxnSpMkLst>
        </pc:cxnChg>
        <pc:cxnChg chg="add">
          <ac:chgData name="BEN KHALFALLAH Hela ItimAsrScoVdf" userId="d55be94f-4073-46ba-88ef-465599598fde" providerId="ADAL" clId="{1ACD003D-8B4F-4E45-A51C-5BD176EA623D}" dt="2023-03-15T10:42:35.281" v="479" actId="26606"/>
          <ac:cxnSpMkLst>
            <pc:docMk/>
            <pc:sldMk cId="1972843522" sldId="263"/>
            <ac:cxnSpMk id="23" creationId="{55DD568F-766A-4D4C-A287-EAF316CF288D}"/>
          </ac:cxnSpMkLst>
        </pc:cxnChg>
      </pc:sldChg>
      <pc:sldChg chg="new del">
        <pc:chgData name="BEN KHALFALLAH Hela ItimAsrScoVdf" userId="d55be94f-4073-46ba-88ef-465599598fde" providerId="ADAL" clId="{1ACD003D-8B4F-4E45-A51C-5BD176EA623D}" dt="2023-03-15T11:01:24.448" v="559" actId="47"/>
        <pc:sldMkLst>
          <pc:docMk/>
          <pc:sldMk cId="2483113839" sldId="263"/>
        </pc:sldMkLst>
      </pc:sldChg>
      <pc:sldChg chg="addSp delSp modSp new mod setBg">
        <pc:chgData name="BEN KHALFALLAH Hela ItimAsrScoVdf" userId="d55be94f-4073-46ba-88ef-465599598fde" providerId="ADAL" clId="{1ACD003D-8B4F-4E45-A51C-5BD176EA623D}" dt="2023-03-15T15:24:26.496" v="1577" actId="26606"/>
        <pc:sldMkLst>
          <pc:docMk/>
          <pc:sldMk cId="3382941611" sldId="263"/>
        </pc:sldMkLst>
        <pc:spChg chg="del">
          <ac:chgData name="BEN KHALFALLAH Hela ItimAsrScoVdf" userId="d55be94f-4073-46ba-88ef-465599598fde" providerId="ADAL" clId="{1ACD003D-8B4F-4E45-A51C-5BD176EA623D}" dt="2023-03-15T15:24:22.278" v="1575" actId="478"/>
          <ac:spMkLst>
            <pc:docMk/>
            <pc:sldMk cId="3382941611" sldId="263"/>
            <ac:spMk id="2" creationId="{267C9435-F8C3-4856-A4A1-BC7459F3D4CD}"/>
          </ac:spMkLst>
        </pc:spChg>
        <pc:spChg chg="add">
          <ac:chgData name="BEN KHALFALLAH Hela ItimAsrScoVdf" userId="d55be94f-4073-46ba-88ef-465599598fde" providerId="ADAL" clId="{1ACD003D-8B4F-4E45-A51C-5BD176EA623D}" dt="2023-03-15T15:24:26.496" v="1577" actId="26606"/>
          <ac:spMkLst>
            <pc:docMk/>
            <pc:sldMk cId="3382941611" sldId="263"/>
            <ac:spMk id="1031" creationId="{CF9A2BAF-0F59-46A1-ADAE-18D87454937F}"/>
          </ac:spMkLst>
        </pc:spChg>
        <pc:spChg chg="add">
          <ac:chgData name="BEN KHALFALLAH Hela ItimAsrScoVdf" userId="d55be94f-4073-46ba-88ef-465599598fde" providerId="ADAL" clId="{1ACD003D-8B4F-4E45-A51C-5BD176EA623D}" dt="2023-03-15T15:24:26.496" v="1577" actId="26606"/>
          <ac:spMkLst>
            <pc:docMk/>
            <pc:sldMk cId="3382941611" sldId="263"/>
            <ac:spMk id="1033" creationId="{ABFA8CD2-9DD1-463F-94B6-F2A390BC9FD0}"/>
          </ac:spMkLst>
        </pc:spChg>
        <pc:spChg chg="add">
          <ac:chgData name="BEN KHALFALLAH Hela ItimAsrScoVdf" userId="d55be94f-4073-46ba-88ef-465599598fde" providerId="ADAL" clId="{1ACD003D-8B4F-4E45-A51C-5BD176EA623D}" dt="2023-03-15T15:24:26.496" v="1577" actId="26606"/>
          <ac:spMkLst>
            <pc:docMk/>
            <pc:sldMk cId="3382941611" sldId="263"/>
            <ac:spMk id="1035" creationId="{92B53684-2A8B-4C6B-8F55-3B5CE3994312}"/>
          </ac:spMkLst>
        </pc:spChg>
        <pc:picChg chg="add mod">
          <ac:chgData name="BEN KHALFALLAH Hela ItimAsrScoVdf" userId="d55be94f-4073-46ba-88ef-465599598fde" providerId="ADAL" clId="{1ACD003D-8B4F-4E45-A51C-5BD176EA623D}" dt="2023-03-15T15:24:26.496" v="1577" actId="26606"/>
          <ac:picMkLst>
            <pc:docMk/>
            <pc:sldMk cId="3382941611" sldId="263"/>
            <ac:picMk id="1026" creationId="{625E1191-0F32-4A9F-8FCA-A9633892D2FA}"/>
          </ac:picMkLst>
        </pc:picChg>
      </pc:sldChg>
      <pc:sldChg chg="addSp delSp modSp new mod setBg setClrOvrMap">
        <pc:chgData name="BEN KHALFALLAH Hela ItimAsrScoVdf" userId="d55be94f-4073-46ba-88ef-465599598fde" providerId="ADAL" clId="{1ACD003D-8B4F-4E45-A51C-5BD176EA623D}" dt="2023-03-15T11:11:16.378" v="593" actId="26606"/>
        <pc:sldMkLst>
          <pc:docMk/>
          <pc:sldMk cId="583787209" sldId="264"/>
        </pc:sldMkLst>
        <pc:spChg chg="add del">
          <ac:chgData name="BEN KHALFALLAH Hela ItimAsrScoVdf" userId="d55be94f-4073-46ba-88ef-465599598fde" providerId="ADAL" clId="{1ACD003D-8B4F-4E45-A51C-5BD176EA623D}" dt="2023-03-15T11:07:46.871" v="576" actId="26606"/>
          <ac:spMkLst>
            <pc:docMk/>
            <pc:sldMk cId="583787209" sldId="264"/>
            <ac:spMk id="8" creationId="{8B73B696-5822-48EF-A402-323BFB21F977}"/>
          </ac:spMkLst>
        </pc:spChg>
        <pc:spChg chg="add del">
          <ac:chgData name="BEN KHALFALLAH Hela ItimAsrScoVdf" userId="d55be94f-4073-46ba-88ef-465599598fde" providerId="ADAL" clId="{1ACD003D-8B4F-4E45-A51C-5BD176EA623D}" dt="2023-03-15T11:07:46.871" v="576" actId="26606"/>
          <ac:spMkLst>
            <pc:docMk/>
            <pc:sldMk cId="583787209" sldId="264"/>
            <ac:spMk id="10" creationId="{DA7B69C2-7C78-4AC6-A64C-8CF1E6B962DC}"/>
          </ac:spMkLst>
        </pc:spChg>
        <pc:spChg chg="add del">
          <ac:chgData name="BEN KHALFALLAH Hela ItimAsrScoVdf" userId="d55be94f-4073-46ba-88ef-465599598fde" providerId="ADAL" clId="{1ACD003D-8B4F-4E45-A51C-5BD176EA623D}" dt="2023-03-15T11:07:46.871" v="576" actId="26606"/>
          <ac:spMkLst>
            <pc:docMk/>
            <pc:sldMk cId="583787209" sldId="264"/>
            <ac:spMk id="12" creationId="{15E89B2A-A4B6-457B-89C9-AC02A0F9625A}"/>
          </ac:spMkLst>
        </pc:spChg>
        <pc:spChg chg="add del">
          <ac:chgData name="BEN KHALFALLAH Hela ItimAsrScoVdf" userId="d55be94f-4073-46ba-88ef-465599598fde" providerId="ADAL" clId="{1ACD003D-8B4F-4E45-A51C-5BD176EA623D}" dt="2023-03-15T11:11:16.378" v="593" actId="26606"/>
          <ac:spMkLst>
            <pc:docMk/>
            <pc:sldMk cId="583787209" sldId="264"/>
            <ac:spMk id="14" creationId="{3BC15C52-D417-4C89-A5E9-6EB5E2B62637}"/>
          </ac:spMkLst>
        </pc:spChg>
        <pc:spChg chg="add del">
          <ac:chgData name="BEN KHALFALLAH Hela ItimAsrScoVdf" userId="d55be94f-4073-46ba-88ef-465599598fde" providerId="ADAL" clId="{1ACD003D-8B4F-4E45-A51C-5BD176EA623D}" dt="2023-03-15T11:11:16.378" v="593" actId="26606"/>
          <ac:spMkLst>
            <pc:docMk/>
            <pc:sldMk cId="583787209" sldId="264"/>
            <ac:spMk id="15" creationId="{A8CE539E-6A40-42A5-B2FC-9A333971590F}"/>
          </ac:spMkLst>
        </pc:spChg>
        <pc:spChg chg="add del">
          <ac:chgData name="BEN KHALFALLAH Hela ItimAsrScoVdf" userId="d55be94f-4073-46ba-88ef-465599598fde" providerId="ADAL" clId="{1ACD003D-8B4F-4E45-A51C-5BD176EA623D}" dt="2023-03-15T11:11:16.378" v="593" actId="26606"/>
          <ac:spMkLst>
            <pc:docMk/>
            <pc:sldMk cId="583787209" sldId="264"/>
            <ac:spMk id="16" creationId="{487BBB86-A47A-41C4-8740-DE01B44A79EB}"/>
          </ac:spMkLst>
        </pc:spChg>
        <pc:spChg chg="add">
          <ac:chgData name="BEN KHALFALLAH Hela ItimAsrScoVdf" userId="d55be94f-4073-46ba-88ef-465599598fde" providerId="ADAL" clId="{1ACD003D-8B4F-4E45-A51C-5BD176EA623D}" dt="2023-03-15T11:11:16.378" v="593" actId="26606"/>
          <ac:spMkLst>
            <pc:docMk/>
            <pc:sldMk cId="583787209" sldId="264"/>
            <ac:spMk id="7175" creationId="{3BC15C52-D417-4C89-A5E9-6EB5E2B62637}"/>
          </ac:spMkLst>
        </pc:spChg>
        <pc:spChg chg="add">
          <ac:chgData name="BEN KHALFALLAH Hela ItimAsrScoVdf" userId="d55be94f-4073-46ba-88ef-465599598fde" providerId="ADAL" clId="{1ACD003D-8B4F-4E45-A51C-5BD176EA623D}" dt="2023-03-15T11:11:16.378" v="593" actId="26606"/>
          <ac:spMkLst>
            <pc:docMk/>
            <pc:sldMk cId="583787209" sldId="264"/>
            <ac:spMk id="7177" creationId="{A8CE539E-6A40-42A5-B2FC-9A333971590F}"/>
          </ac:spMkLst>
        </pc:spChg>
        <pc:spChg chg="add">
          <ac:chgData name="BEN KHALFALLAH Hela ItimAsrScoVdf" userId="d55be94f-4073-46ba-88ef-465599598fde" providerId="ADAL" clId="{1ACD003D-8B4F-4E45-A51C-5BD176EA623D}" dt="2023-03-15T11:11:16.378" v="593" actId="26606"/>
          <ac:spMkLst>
            <pc:docMk/>
            <pc:sldMk cId="583787209" sldId="264"/>
            <ac:spMk id="7179" creationId="{487BBB86-A47A-41C4-8740-DE01B44A79EB}"/>
          </ac:spMkLst>
        </pc:spChg>
        <pc:picChg chg="add del mod ord">
          <ac:chgData name="BEN KHALFALLAH Hela ItimAsrScoVdf" userId="d55be94f-4073-46ba-88ef-465599598fde" providerId="ADAL" clId="{1ACD003D-8B4F-4E45-A51C-5BD176EA623D}" dt="2023-03-15T11:07:53.469" v="579" actId="21"/>
          <ac:picMkLst>
            <pc:docMk/>
            <pc:sldMk cId="583787209" sldId="264"/>
            <ac:picMk id="2" creationId="{67F78952-5869-4271-9E0D-31CB0F4351F7}"/>
          </ac:picMkLst>
        </pc:picChg>
        <pc:picChg chg="add del mod">
          <ac:chgData name="BEN KHALFALLAH Hela ItimAsrScoVdf" userId="d55be94f-4073-46ba-88ef-465599598fde" providerId="ADAL" clId="{1ACD003D-8B4F-4E45-A51C-5BD176EA623D}" dt="2023-03-15T11:08:00.603" v="583" actId="21"/>
          <ac:picMkLst>
            <pc:docMk/>
            <pc:sldMk cId="583787209" sldId="264"/>
            <ac:picMk id="3" creationId="{7D648620-1A64-4067-815C-C81287696D2C}"/>
          </ac:picMkLst>
        </pc:picChg>
        <pc:picChg chg="add mod">
          <ac:chgData name="BEN KHALFALLAH Hela ItimAsrScoVdf" userId="d55be94f-4073-46ba-88ef-465599598fde" providerId="ADAL" clId="{1ACD003D-8B4F-4E45-A51C-5BD176EA623D}" dt="2023-03-15T11:11:16.378" v="593" actId="26606"/>
          <ac:picMkLst>
            <pc:docMk/>
            <pc:sldMk cId="583787209" sldId="264"/>
            <ac:picMk id="11" creationId="{E30A71BC-FE3E-422B-8C3C-EF6454C79372}"/>
          </ac:picMkLst>
        </pc:picChg>
        <pc:picChg chg="add del mod">
          <ac:chgData name="BEN KHALFALLAH Hela ItimAsrScoVdf" userId="d55be94f-4073-46ba-88ef-465599598fde" providerId="ADAL" clId="{1ACD003D-8B4F-4E45-A51C-5BD176EA623D}" dt="2023-03-15T11:08:41.044" v="591" actId="478"/>
          <ac:picMkLst>
            <pc:docMk/>
            <pc:sldMk cId="583787209" sldId="264"/>
            <ac:picMk id="13" creationId="{AA8A62BB-BA00-41E2-B9BB-80CACA11F69B}"/>
          </ac:picMkLst>
        </pc:picChg>
        <pc:picChg chg="add mod">
          <ac:chgData name="BEN KHALFALLAH Hela ItimAsrScoVdf" userId="d55be94f-4073-46ba-88ef-465599598fde" providerId="ADAL" clId="{1ACD003D-8B4F-4E45-A51C-5BD176EA623D}" dt="2023-03-15T11:11:16.378" v="593" actId="26606"/>
          <ac:picMkLst>
            <pc:docMk/>
            <pc:sldMk cId="583787209" sldId="264"/>
            <ac:picMk id="7170" creationId="{86AE0648-BF1B-45E7-B26B-6BDD8A991D3A}"/>
          </ac:picMkLst>
        </pc:picChg>
      </pc:sldChg>
      <pc:sldChg chg="addSp delSp modSp new del mod setBg">
        <pc:chgData name="BEN KHALFALLAH Hela ItimAsrScoVdf" userId="d55be94f-4073-46ba-88ef-465599598fde" providerId="ADAL" clId="{1ACD003D-8B4F-4E45-A51C-5BD176EA623D}" dt="2023-03-15T14:33:00.372" v="1284" actId="47"/>
        <pc:sldMkLst>
          <pc:docMk/>
          <pc:sldMk cId="2701972324" sldId="265"/>
        </pc:sldMkLst>
        <pc:spChg chg="mod">
          <ac:chgData name="BEN KHALFALLAH Hela ItimAsrScoVdf" userId="d55be94f-4073-46ba-88ef-465599598fde" providerId="ADAL" clId="{1ACD003D-8B4F-4E45-A51C-5BD176EA623D}" dt="2023-03-15T12:22:08.717" v="969"/>
          <ac:spMkLst>
            <pc:docMk/>
            <pc:sldMk cId="2701972324" sldId="265"/>
            <ac:spMk id="2" creationId="{A8205156-9141-4EB3-BABC-6C80B683EA2D}"/>
          </ac:spMkLst>
        </pc:spChg>
        <pc:spChg chg="mod">
          <ac:chgData name="BEN KHALFALLAH Hela ItimAsrScoVdf" userId="d55be94f-4073-46ba-88ef-465599598fde" providerId="ADAL" clId="{1ACD003D-8B4F-4E45-A51C-5BD176EA623D}" dt="2023-03-15T12:22:39.846" v="972" actId="20577"/>
          <ac:spMkLst>
            <pc:docMk/>
            <pc:sldMk cId="2701972324" sldId="265"/>
            <ac:spMk id="3" creationId="{58AC0FAD-F61E-4F44-BFE3-97691BD86378}"/>
          </ac:spMkLst>
        </pc:spChg>
        <pc:spChg chg="add del">
          <ac:chgData name="BEN KHALFALLAH Hela ItimAsrScoVdf" userId="d55be94f-4073-46ba-88ef-465599598fde" providerId="ADAL" clId="{1ACD003D-8B4F-4E45-A51C-5BD176EA623D}" dt="2023-03-15T12:21:44.392" v="968" actId="26606"/>
          <ac:spMkLst>
            <pc:docMk/>
            <pc:sldMk cId="2701972324" sldId="265"/>
            <ac:spMk id="12" creationId="{1D7474D6-D12E-45CA-A354-84ECA62C560B}"/>
          </ac:spMkLst>
        </pc:spChg>
        <pc:spChg chg="add del">
          <ac:chgData name="BEN KHALFALLAH Hela ItimAsrScoVdf" userId="d55be94f-4073-46ba-88ef-465599598fde" providerId="ADAL" clId="{1ACD003D-8B4F-4E45-A51C-5BD176EA623D}" dt="2023-03-15T12:21:44.392" v="968" actId="26606"/>
          <ac:spMkLst>
            <pc:docMk/>
            <pc:sldMk cId="2701972324" sldId="265"/>
            <ac:spMk id="14" creationId="{C07327CB-FFE1-473C-9250-7A02C83B33E1}"/>
          </ac:spMkLst>
        </pc:spChg>
        <pc:spChg chg="add del">
          <ac:chgData name="BEN KHALFALLAH Hela ItimAsrScoVdf" userId="d55be94f-4073-46ba-88ef-465599598fde" providerId="ADAL" clId="{1ACD003D-8B4F-4E45-A51C-5BD176EA623D}" dt="2023-03-15T12:21:44.392" v="968" actId="26606"/>
          <ac:spMkLst>
            <pc:docMk/>
            <pc:sldMk cId="2701972324" sldId="265"/>
            <ac:spMk id="16" creationId="{2861E25C-125D-41D9-A67D-F66086863194}"/>
          </ac:spMkLst>
        </pc:spChg>
        <pc:spChg chg="add del">
          <ac:chgData name="BEN KHALFALLAH Hela ItimAsrScoVdf" userId="d55be94f-4073-46ba-88ef-465599598fde" providerId="ADAL" clId="{1ACD003D-8B4F-4E45-A51C-5BD176EA623D}" dt="2023-03-15T12:21:44.392" v="968" actId="26606"/>
          <ac:spMkLst>
            <pc:docMk/>
            <pc:sldMk cId="2701972324" sldId="265"/>
            <ac:spMk id="18" creationId="{CC0A6138-0D4A-492A-BCC9-B54BFB7E49AF}"/>
          </ac:spMkLst>
        </pc:spChg>
        <pc:spChg chg="add del">
          <ac:chgData name="BEN KHALFALLAH Hela ItimAsrScoVdf" userId="d55be94f-4073-46ba-88ef-465599598fde" providerId="ADAL" clId="{1ACD003D-8B4F-4E45-A51C-5BD176EA623D}" dt="2023-03-15T12:21:44.392" v="968" actId="26606"/>
          <ac:spMkLst>
            <pc:docMk/>
            <pc:sldMk cId="2701972324" sldId="265"/>
            <ac:spMk id="20" creationId="{963F5873-E56D-4836-8C82-DC56E6309F7B}"/>
          </ac:spMkLst>
        </pc:spChg>
        <pc:picChg chg="add mod ord">
          <ac:chgData name="BEN KHALFALLAH Hela ItimAsrScoVdf" userId="d55be94f-4073-46ba-88ef-465599598fde" providerId="ADAL" clId="{1ACD003D-8B4F-4E45-A51C-5BD176EA623D}" dt="2023-03-15T12:21:44.392" v="968" actId="26606"/>
          <ac:picMkLst>
            <pc:docMk/>
            <pc:sldMk cId="2701972324" sldId="265"/>
            <ac:picMk id="7" creationId="{C86938AB-C69E-E831-D74B-AB8BEE1D5257}"/>
          </ac:picMkLst>
        </pc:picChg>
      </pc:sldChg>
      <pc:sldChg chg="addSp modSp new del mod setBg">
        <pc:chgData name="BEN KHALFALLAH Hela ItimAsrScoVdf" userId="d55be94f-4073-46ba-88ef-465599598fde" providerId="ADAL" clId="{1ACD003D-8B4F-4E45-A51C-5BD176EA623D}" dt="2023-03-15T14:32:40.341" v="1282" actId="47"/>
        <pc:sldMkLst>
          <pc:docMk/>
          <pc:sldMk cId="1373372589" sldId="266"/>
        </pc:sldMkLst>
        <pc:spChg chg="mod">
          <ac:chgData name="BEN KHALFALLAH Hela ItimAsrScoVdf" userId="d55be94f-4073-46ba-88ef-465599598fde" providerId="ADAL" clId="{1ACD003D-8B4F-4E45-A51C-5BD176EA623D}" dt="2023-03-15T11:28:11.377" v="616" actId="20577"/>
          <ac:spMkLst>
            <pc:docMk/>
            <pc:sldMk cId="1373372589" sldId="266"/>
            <ac:spMk id="2" creationId="{288BB166-E40D-42AA-BA55-896D92E3CABC}"/>
          </ac:spMkLst>
        </pc:spChg>
        <pc:spChg chg="add mod">
          <ac:chgData name="BEN KHALFALLAH Hela ItimAsrScoVdf" userId="d55be94f-4073-46ba-88ef-465599598fde" providerId="ADAL" clId="{1ACD003D-8B4F-4E45-A51C-5BD176EA623D}" dt="2023-03-15T11:59:34.751" v="889" actId="552"/>
          <ac:spMkLst>
            <pc:docMk/>
            <pc:sldMk cId="1373372589" sldId="266"/>
            <ac:spMk id="5" creationId="{C82AF169-FCCA-473A-9E14-01955568A9E4}"/>
          </ac:spMkLst>
        </pc:spChg>
        <pc:spChg chg="add mod">
          <ac:chgData name="BEN KHALFALLAH Hela ItimAsrScoVdf" userId="d55be94f-4073-46ba-88ef-465599598fde" providerId="ADAL" clId="{1ACD003D-8B4F-4E45-A51C-5BD176EA623D}" dt="2023-03-15T11:59:38.914" v="890" actId="465"/>
          <ac:spMkLst>
            <pc:docMk/>
            <pc:sldMk cId="1373372589" sldId="266"/>
            <ac:spMk id="7" creationId="{09408DE3-8820-4DA3-BF8D-F7242C18D242}"/>
          </ac:spMkLst>
        </pc:spChg>
        <pc:spChg chg="add mod">
          <ac:chgData name="BEN KHALFALLAH Hela ItimAsrScoVdf" userId="d55be94f-4073-46ba-88ef-465599598fde" providerId="ADAL" clId="{1ACD003D-8B4F-4E45-A51C-5BD176EA623D}" dt="2023-03-15T11:59:34.751" v="889" actId="552"/>
          <ac:spMkLst>
            <pc:docMk/>
            <pc:sldMk cId="1373372589" sldId="266"/>
            <ac:spMk id="9" creationId="{E6F8B054-0294-42BE-93BA-2A012FAEF242}"/>
          </ac:spMkLst>
        </pc:spChg>
        <pc:picChg chg="add mod">
          <ac:chgData name="BEN KHALFALLAH Hela ItimAsrScoVdf" userId="d55be94f-4073-46ba-88ef-465599598fde" providerId="ADAL" clId="{1ACD003D-8B4F-4E45-A51C-5BD176EA623D}" dt="2023-03-15T12:07:50.249" v="920" actId="1076"/>
          <ac:picMkLst>
            <pc:docMk/>
            <pc:sldMk cId="1373372589" sldId="266"/>
            <ac:picMk id="8194" creationId="{B1628707-2FBF-480F-87D4-FA160972360B}"/>
          </ac:picMkLst>
        </pc:picChg>
      </pc:sldChg>
      <pc:sldChg chg="addSp new del">
        <pc:chgData name="BEN KHALFALLAH Hela ItimAsrScoVdf" userId="d55be94f-4073-46ba-88ef-465599598fde" providerId="ADAL" clId="{1ACD003D-8B4F-4E45-A51C-5BD176EA623D}" dt="2023-03-15T11:44:17.209" v="686" actId="47"/>
        <pc:sldMkLst>
          <pc:docMk/>
          <pc:sldMk cId="1793382827" sldId="267"/>
        </pc:sldMkLst>
        <pc:picChg chg="add">
          <ac:chgData name="BEN KHALFALLAH Hela ItimAsrScoVdf" userId="d55be94f-4073-46ba-88ef-465599598fde" providerId="ADAL" clId="{1ACD003D-8B4F-4E45-A51C-5BD176EA623D}" dt="2023-03-15T11:35:03.335" v="618"/>
          <ac:picMkLst>
            <pc:docMk/>
            <pc:sldMk cId="1793382827" sldId="267"/>
            <ac:picMk id="9218" creationId="{E52980D6-1C7B-4451-99AF-4B9CC28CCE90}"/>
          </ac:picMkLst>
        </pc:picChg>
      </pc:sldChg>
      <pc:sldChg chg="addSp delSp modSp new del mod ord setBg">
        <pc:chgData name="BEN KHALFALLAH Hela ItimAsrScoVdf" userId="d55be94f-4073-46ba-88ef-465599598fde" providerId="ADAL" clId="{1ACD003D-8B4F-4E45-A51C-5BD176EA623D}" dt="2023-03-15T12:01:58.775" v="892" actId="47"/>
        <pc:sldMkLst>
          <pc:docMk/>
          <pc:sldMk cId="2954123007" sldId="268"/>
        </pc:sldMkLst>
        <pc:spChg chg="add del">
          <ac:chgData name="BEN KHALFALLAH Hela ItimAsrScoVdf" userId="d55be94f-4073-46ba-88ef-465599598fde" providerId="ADAL" clId="{1ACD003D-8B4F-4E45-A51C-5BD176EA623D}" dt="2023-03-15T11:39:17.096" v="632" actId="26606"/>
          <ac:spMkLst>
            <pc:docMk/>
            <pc:sldMk cId="2954123007" sldId="268"/>
            <ac:spMk id="10247" creationId="{F2155CD3-83BB-4AEA-A737-FFB45BF5B994}"/>
          </ac:spMkLst>
        </pc:spChg>
        <pc:spChg chg="add del">
          <ac:chgData name="BEN KHALFALLAH Hela ItimAsrScoVdf" userId="d55be94f-4073-46ba-88ef-465599598fde" providerId="ADAL" clId="{1ACD003D-8B4F-4E45-A51C-5BD176EA623D}" dt="2023-03-15T11:39:17.096" v="632" actId="26606"/>
          <ac:spMkLst>
            <pc:docMk/>
            <pc:sldMk cId="2954123007" sldId="268"/>
            <ac:spMk id="10249" creationId="{C9481AC0-C94A-42B2-A337-8F2BD27B4C96}"/>
          </ac:spMkLst>
        </pc:spChg>
        <pc:spChg chg="add del">
          <ac:chgData name="BEN KHALFALLAH Hela ItimAsrScoVdf" userId="d55be94f-4073-46ba-88ef-465599598fde" providerId="ADAL" clId="{1ACD003D-8B4F-4E45-A51C-5BD176EA623D}" dt="2023-03-15T11:39:17.096" v="632" actId="26606"/>
          <ac:spMkLst>
            <pc:docMk/>
            <pc:sldMk cId="2954123007" sldId="268"/>
            <ac:spMk id="10251" creationId="{9C990ECF-0B2F-4372-9715-326BA840E4E2}"/>
          </ac:spMkLst>
        </pc:spChg>
        <pc:spChg chg="add del">
          <ac:chgData name="BEN KHALFALLAH Hela ItimAsrScoVdf" userId="d55be94f-4073-46ba-88ef-465599598fde" providerId="ADAL" clId="{1ACD003D-8B4F-4E45-A51C-5BD176EA623D}" dt="2023-03-15T11:39:18.451" v="634" actId="26606"/>
          <ac:spMkLst>
            <pc:docMk/>
            <pc:sldMk cId="2954123007" sldId="268"/>
            <ac:spMk id="10253" creationId="{A069235B-22DB-4231-8291-D64DA2CDEB4E}"/>
          </ac:spMkLst>
        </pc:spChg>
        <pc:spChg chg="add del">
          <ac:chgData name="BEN KHALFALLAH Hela ItimAsrScoVdf" userId="d55be94f-4073-46ba-88ef-465599598fde" providerId="ADAL" clId="{1ACD003D-8B4F-4E45-A51C-5BD176EA623D}" dt="2023-03-15T11:39:18.451" v="634" actId="26606"/>
          <ac:spMkLst>
            <pc:docMk/>
            <pc:sldMk cId="2954123007" sldId="268"/>
            <ac:spMk id="10254" creationId="{7AAE40DA-1F5A-4A1A-89CA-2BC620DCDB96}"/>
          </ac:spMkLst>
        </pc:spChg>
        <pc:spChg chg="add del">
          <ac:chgData name="BEN KHALFALLAH Hela ItimAsrScoVdf" userId="d55be94f-4073-46ba-88ef-465599598fde" providerId="ADAL" clId="{1ACD003D-8B4F-4E45-A51C-5BD176EA623D}" dt="2023-03-15T11:41:28.703" v="662" actId="26606"/>
          <ac:spMkLst>
            <pc:docMk/>
            <pc:sldMk cId="2954123007" sldId="268"/>
            <ac:spMk id="10256" creationId="{F2155CD3-83BB-4AEA-A737-FFB45BF5B994}"/>
          </ac:spMkLst>
        </pc:spChg>
        <pc:spChg chg="add del">
          <ac:chgData name="BEN KHALFALLAH Hela ItimAsrScoVdf" userId="d55be94f-4073-46ba-88ef-465599598fde" providerId="ADAL" clId="{1ACD003D-8B4F-4E45-A51C-5BD176EA623D}" dt="2023-03-15T11:41:28.703" v="662" actId="26606"/>
          <ac:spMkLst>
            <pc:docMk/>
            <pc:sldMk cId="2954123007" sldId="268"/>
            <ac:spMk id="10257" creationId="{C9481AC0-C94A-42B2-A337-8F2BD27B4C96}"/>
          </ac:spMkLst>
        </pc:spChg>
        <pc:spChg chg="add del">
          <ac:chgData name="BEN KHALFALLAH Hela ItimAsrScoVdf" userId="d55be94f-4073-46ba-88ef-465599598fde" providerId="ADAL" clId="{1ACD003D-8B4F-4E45-A51C-5BD176EA623D}" dt="2023-03-15T11:41:28.703" v="662" actId="26606"/>
          <ac:spMkLst>
            <pc:docMk/>
            <pc:sldMk cId="2954123007" sldId="268"/>
            <ac:spMk id="10258" creationId="{9C990ECF-0B2F-4372-9715-326BA840E4E2}"/>
          </ac:spMkLst>
        </pc:spChg>
        <pc:spChg chg="add del">
          <ac:chgData name="BEN KHALFALLAH Hela ItimAsrScoVdf" userId="d55be94f-4073-46ba-88ef-465599598fde" providerId="ADAL" clId="{1ACD003D-8B4F-4E45-A51C-5BD176EA623D}" dt="2023-03-15T11:41:28.669" v="661" actId="26606"/>
          <ac:spMkLst>
            <pc:docMk/>
            <pc:sldMk cId="2954123007" sldId="268"/>
            <ac:spMk id="10263" creationId="{A069235B-22DB-4231-8291-D64DA2CDEB4E}"/>
          </ac:spMkLst>
        </pc:spChg>
        <pc:spChg chg="add del">
          <ac:chgData name="BEN KHALFALLAH Hela ItimAsrScoVdf" userId="d55be94f-4073-46ba-88ef-465599598fde" providerId="ADAL" clId="{1ACD003D-8B4F-4E45-A51C-5BD176EA623D}" dt="2023-03-15T11:41:28.669" v="661" actId="26606"/>
          <ac:spMkLst>
            <pc:docMk/>
            <pc:sldMk cId="2954123007" sldId="268"/>
            <ac:spMk id="10265" creationId="{7AAE40DA-1F5A-4A1A-89CA-2BC620DCDB96}"/>
          </ac:spMkLst>
        </pc:spChg>
        <pc:picChg chg="add del mod">
          <ac:chgData name="BEN KHALFALLAH Hela ItimAsrScoVdf" userId="d55be94f-4073-46ba-88ef-465599598fde" providerId="ADAL" clId="{1ACD003D-8B4F-4E45-A51C-5BD176EA623D}" dt="2023-03-15T11:42:19.138" v="676" actId="478"/>
          <ac:picMkLst>
            <pc:docMk/>
            <pc:sldMk cId="2954123007" sldId="268"/>
            <ac:picMk id="10242" creationId="{296130C3-0A48-4DE5-82F3-9C6017D7A198}"/>
          </ac:picMkLst>
        </pc:picChg>
        <pc:picChg chg="add del mod">
          <ac:chgData name="BEN KHALFALLAH Hela ItimAsrScoVdf" userId="d55be94f-4073-46ba-88ef-465599598fde" providerId="ADAL" clId="{1ACD003D-8B4F-4E45-A51C-5BD176EA623D}" dt="2023-03-15T11:38:40.829" v="628" actId="478"/>
          <ac:picMkLst>
            <pc:docMk/>
            <pc:sldMk cId="2954123007" sldId="268"/>
            <ac:picMk id="10244" creationId="{354E7EAD-C2A6-4836-822E-2AC7AC32B41A}"/>
          </ac:picMkLst>
        </pc:picChg>
        <pc:picChg chg="add mod">
          <ac:chgData name="BEN KHALFALLAH Hela ItimAsrScoVdf" userId="d55be94f-4073-46ba-88ef-465599598fde" providerId="ADAL" clId="{1ACD003D-8B4F-4E45-A51C-5BD176EA623D}" dt="2023-03-15T11:42:29.613" v="678" actId="1076"/>
          <ac:picMkLst>
            <pc:docMk/>
            <pc:sldMk cId="2954123007" sldId="268"/>
            <ac:picMk id="10246" creationId="{254FBE76-3583-4F56-BB4D-C094E45F7522}"/>
          </ac:picMkLst>
        </pc:picChg>
      </pc:sldChg>
      <pc:sldChg chg="addSp delSp modSp add del mod setBg">
        <pc:chgData name="BEN KHALFALLAH Hela ItimAsrScoVdf" userId="d55be94f-4073-46ba-88ef-465599598fde" providerId="ADAL" clId="{1ACD003D-8B4F-4E45-A51C-5BD176EA623D}" dt="2023-03-15T12:01:59.713" v="893" actId="47"/>
        <pc:sldMkLst>
          <pc:docMk/>
          <pc:sldMk cId="2992219898" sldId="269"/>
        </pc:sldMkLst>
        <pc:spChg chg="add del">
          <ac:chgData name="BEN KHALFALLAH Hela ItimAsrScoVdf" userId="d55be94f-4073-46ba-88ef-465599598fde" providerId="ADAL" clId="{1ACD003D-8B4F-4E45-A51C-5BD176EA623D}" dt="2023-03-15T11:39:36.215" v="639" actId="26606"/>
          <ac:spMkLst>
            <pc:docMk/>
            <pc:sldMk cId="2992219898" sldId="269"/>
            <ac:spMk id="10249" creationId="{F2155CD3-83BB-4AEA-A737-FFB45BF5B994}"/>
          </ac:spMkLst>
        </pc:spChg>
        <pc:spChg chg="add del">
          <ac:chgData name="BEN KHALFALLAH Hela ItimAsrScoVdf" userId="d55be94f-4073-46ba-88ef-465599598fde" providerId="ADAL" clId="{1ACD003D-8B4F-4E45-A51C-5BD176EA623D}" dt="2023-03-15T11:39:36.215" v="639" actId="26606"/>
          <ac:spMkLst>
            <pc:docMk/>
            <pc:sldMk cId="2992219898" sldId="269"/>
            <ac:spMk id="10251" creationId="{C9481AC0-C94A-42B2-A337-8F2BD27B4C96}"/>
          </ac:spMkLst>
        </pc:spChg>
        <pc:spChg chg="add del">
          <ac:chgData name="BEN KHALFALLAH Hela ItimAsrScoVdf" userId="d55be94f-4073-46ba-88ef-465599598fde" providerId="ADAL" clId="{1ACD003D-8B4F-4E45-A51C-5BD176EA623D}" dt="2023-03-15T11:39:36.215" v="639" actId="26606"/>
          <ac:spMkLst>
            <pc:docMk/>
            <pc:sldMk cId="2992219898" sldId="269"/>
            <ac:spMk id="10253" creationId="{9C990ECF-0B2F-4372-9715-326BA840E4E2}"/>
          </ac:spMkLst>
        </pc:spChg>
        <pc:spChg chg="add del">
          <ac:chgData name="BEN KHALFALLAH Hela ItimAsrScoVdf" userId="d55be94f-4073-46ba-88ef-465599598fde" providerId="ADAL" clId="{1ACD003D-8B4F-4E45-A51C-5BD176EA623D}" dt="2023-03-15T11:39:37.333" v="641" actId="26606"/>
          <ac:spMkLst>
            <pc:docMk/>
            <pc:sldMk cId="2992219898" sldId="269"/>
            <ac:spMk id="10255" creationId="{9664D085-C814-4D74-BCE0-2059F0DC0434}"/>
          </ac:spMkLst>
        </pc:spChg>
        <pc:spChg chg="add del">
          <ac:chgData name="BEN KHALFALLAH Hela ItimAsrScoVdf" userId="d55be94f-4073-46ba-88ef-465599598fde" providerId="ADAL" clId="{1ACD003D-8B4F-4E45-A51C-5BD176EA623D}" dt="2023-03-15T11:39:37.333" v="641" actId="26606"/>
          <ac:spMkLst>
            <pc:docMk/>
            <pc:sldMk cId="2992219898" sldId="269"/>
            <ac:spMk id="10256" creationId="{DDA5539E-D8B4-4F5A-B46F-C304F5D7A847}"/>
          </ac:spMkLst>
        </pc:spChg>
        <pc:spChg chg="add del">
          <ac:chgData name="BEN KHALFALLAH Hela ItimAsrScoVdf" userId="d55be94f-4073-46ba-88ef-465599598fde" providerId="ADAL" clId="{1ACD003D-8B4F-4E45-A51C-5BD176EA623D}" dt="2023-03-15T11:41:36.129" v="663" actId="26606"/>
          <ac:spMkLst>
            <pc:docMk/>
            <pc:sldMk cId="2992219898" sldId="269"/>
            <ac:spMk id="10258" creationId="{F2155CD3-83BB-4AEA-A737-FFB45BF5B994}"/>
          </ac:spMkLst>
        </pc:spChg>
        <pc:spChg chg="add del">
          <ac:chgData name="BEN KHALFALLAH Hela ItimAsrScoVdf" userId="d55be94f-4073-46ba-88ef-465599598fde" providerId="ADAL" clId="{1ACD003D-8B4F-4E45-A51C-5BD176EA623D}" dt="2023-03-15T11:41:36.129" v="663" actId="26606"/>
          <ac:spMkLst>
            <pc:docMk/>
            <pc:sldMk cId="2992219898" sldId="269"/>
            <ac:spMk id="10259" creationId="{C9481AC0-C94A-42B2-A337-8F2BD27B4C96}"/>
          </ac:spMkLst>
        </pc:spChg>
        <pc:spChg chg="add del">
          <ac:chgData name="BEN KHALFALLAH Hela ItimAsrScoVdf" userId="d55be94f-4073-46ba-88ef-465599598fde" providerId="ADAL" clId="{1ACD003D-8B4F-4E45-A51C-5BD176EA623D}" dt="2023-03-15T11:41:36.129" v="663" actId="26606"/>
          <ac:spMkLst>
            <pc:docMk/>
            <pc:sldMk cId="2992219898" sldId="269"/>
            <ac:spMk id="10260" creationId="{9C990ECF-0B2F-4372-9715-326BA840E4E2}"/>
          </ac:spMkLst>
        </pc:spChg>
        <pc:picChg chg="del">
          <ac:chgData name="BEN KHALFALLAH Hela ItimAsrScoVdf" userId="d55be94f-4073-46ba-88ef-465599598fde" providerId="ADAL" clId="{1ACD003D-8B4F-4E45-A51C-5BD176EA623D}" dt="2023-03-15T11:39:23.877" v="636" actId="478"/>
          <ac:picMkLst>
            <pc:docMk/>
            <pc:sldMk cId="2992219898" sldId="269"/>
            <ac:picMk id="10242" creationId="{296130C3-0A48-4DE5-82F3-9C6017D7A198}"/>
          </ac:picMkLst>
        </pc:picChg>
        <pc:picChg chg="del mod">
          <ac:chgData name="BEN KHALFALLAH Hela ItimAsrScoVdf" userId="d55be94f-4073-46ba-88ef-465599598fde" providerId="ADAL" clId="{1ACD003D-8B4F-4E45-A51C-5BD176EA623D}" dt="2023-03-15T11:42:17.406" v="675" actId="478"/>
          <ac:picMkLst>
            <pc:docMk/>
            <pc:sldMk cId="2992219898" sldId="269"/>
            <ac:picMk id="10244" creationId="{354E7EAD-C2A6-4836-822E-2AC7AC32B41A}"/>
          </ac:picMkLst>
        </pc:picChg>
        <pc:picChg chg="add">
          <ac:chgData name="BEN KHALFALLAH Hela ItimAsrScoVdf" userId="d55be94f-4073-46ba-88ef-465599598fde" providerId="ADAL" clId="{1ACD003D-8B4F-4E45-A51C-5BD176EA623D}" dt="2023-03-15T11:42:41.374" v="679"/>
          <ac:picMkLst>
            <pc:docMk/>
            <pc:sldMk cId="2992219898" sldId="269"/>
            <ac:picMk id="14338" creationId="{D3676D0E-845C-429A-BC38-FF576CCA7A96}"/>
          </ac:picMkLst>
        </pc:picChg>
      </pc:sldChg>
      <pc:sldChg chg="addSp delSp modSp add del mod setBg">
        <pc:chgData name="BEN KHALFALLAH Hela ItimAsrScoVdf" userId="d55be94f-4073-46ba-88ef-465599598fde" providerId="ADAL" clId="{1ACD003D-8B4F-4E45-A51C-5BD176EA623D}" dt="2023-03-15T12:02:00.362" v="894" actId="47"/>
        <pc:sldMkLst>
          <pc:docMk/>
          <pc:sldMk cId="2417677733" sldId="270"/>
        </pc:sldMkLst>
        <pc:spChg chg="del">
          <ac:chgData name="BEN KHALFALLAH Hela ItimAsrScoVdf" userId="d55be94f-4073-46ba-88ef-465599598fde" providerId="ADAL" clId="{1ACD003D-8B4F-4E45-A51C-5BD176EA623D}" dt="2023-03-15T11:40:19.619" v="646" actId="26606"/>
          <ac:spMkLst>
            <pc:docMk/>
            <pc:sldMk cId="2417677733" sldId="270"/>
            <ac:spMk id="10258" creationId="{F2155CD3-83BB-4AEA-A737-FFB45BF5B994}"/>
          </ac:spMkLst>
        </pc:spChg>
        <pc:spChg chg="del">
          <ac:chgData name="BEN KHALFALLAH Hela ItimAsrScoVdf" userId="d55be94f-4073-46ba-88ef-465599598fde" providerId="ADAL" clId="{1ACD003D-8B4F-4E45-A51C-5BD176EA623D}" dt="2023-03-15T11:40:19.619" v="646" actId="26606"/>
          <ac:spMkLst>
            <pc:docMk/>
            <pc:sldMk cId="2417677733" sldId="270"/>
            <ac:spMk id="10259" creationId="{C9481AC0-C94A-42B2-A337-8F2BD27B4C96}"/>
          </ac:spMkLst>
        </pc:spChg>
        <pc:spChg chg="del">
          <ac:chgData name="BEN KHALFALLAH Hela ItimAsrScoVdf" userId="d55be94f-4073-46ba-88ef-465599598fde" providerId="ADAL" clId="{1ACD003D-8B4F-4E45-A51C-5BD176EA623D}" dt="2023-03-15T11:40:19.619" v="646" actId="26606"/>
          <ac:spMkLst>
            <pc:docMk/>
            <pc:sldMk cId="2417677733" sldId="270"/>
            <ac:spMk id="10260" creationId="{9C990ECF-0B2F-4372-9715-326BA840E4E2}"/>
          </ac:spMkLst>
        </pc:spChg>
        <pc:spChg chg="add del">
          <ac:chgData name="BEN KHALFALLAH Hela ItimAsrScoVdf" userId="d55be94f-4073-46ba-88ef-465599598fde" providerId="ADAL" clId="{1ACD003D-8B4F-4E45-A51C-5BD176EA623D}" dt="2023-03-15T11:42:00.028" v="670" actId="26606"/>
          <ac:spMkLst>
            <pc:docMk/>
            <pc:sldMk cId="2417677733" sldId="270"/>
            <ac:spMk id="11271" creationId="{F2155CD3-83BB-4AEA-A737-FFB45BF5B994}"/>
          </ac:spMkLst>
        </pc:spChg>
        <pc:spChg chg="add del">
          <ac:chgData name="BEN KHALFALLAH Hela ItimAsrScoVdf" userId="d55be94f-4073-46ba-88ef-465599598fde" providerId="ADAL" clId="{1ACD003D-8B4F-4E45-A51C-5BD176EA623D}" dt="2023-03-15T11:42:00.028" v="670" actId="26606"/>
          <ac:spMkLst>
            <pc:docMk/>
            <pc:sldMk cId="2417677733" sldId="270"/>
            <ac:spMk id="11273" creationId="{C9481AC0-C94A-42B2-A337-8F2BD27B4C96}"/>
          </ac:spMkLst>
        </pc:spChg>
        <pc:spChg chg="add del">
          <ac:chgData name="BEN KHALFALLAH Hela ItimAsrScoVdf" userId="d55be94f-4073-46ba-88ef-465599598fde" providerId="ADAL" clId="{1ACD003D-8B4F-4E45-A51C-5BD176EA623D}" dt="2023-03-15T11:42:00.028" v="670" actId="26606"/>
          <ac:spMkLst>
            <pc:docMk/>
            <pc:sldMk cId="2417677733" sldId="270"/>
            <ac:spMk id="11275" creationId="{9C990ECF-0B2F-4372-9715-326BA840E4E2}"/>
          </ac:spMkLst>
        </pc:spChg>
        <pc:spChg chg="add del">
          <ac:chgData name="BEN KHALFALLAH Hela ItimAsrScoVdf" userId="d55be94f-4073-46ba-88ef-465599598fde" providerId="ADAL" clId="{1ACD003D-8B4F-4E45-A51C-5BD176EA623D}" dt="2023-03-15T11:41:56.930" v="667" actId="26606"/>
          <ac:spMkLst>
            <pc:docMk/>
            <pc:sldMk cId="2417677733" sldId="270"/>
            <ac:spMk id="11280" creationId="{A069235B-22DB-4231-8291-D64DA2CDEB4E}"/>
          </ac:spMkLst>
        </pc:spChg>
        <pc:spChg chg="add del">
          <ac:chgData name="BEN KHALFALLAH Hela ItimAsrScoVdf" userId="d55be94f-4073-46ba-88ef-465599598fde" providerId="ADAL" clId="{1ACD003D-8B4F-4E45-A51C-5BD176EA623D}" dt="2023-03-15T11:41:56.930" v="667" actId="26606"/>
          <ac:spMkLst>
            <pc:docMk/>
            <pc:sldMk cId="2417677733" sldId="270"/>
            <ac:spMk id="11282" creationId="{7AAE40DA-1F5A-4A1A-89CA-2BC620DCDB96}"/>
          </ac:spMkLst>
        </pc:spChg>
        <pc:spChg chg="add del">
          <ac:chgData name="BEN KHALFALLAH Hela ItimAsrScoVdf" userId="d55be94f-4073-46ba-88ef-465599598fde" providerId="ADAL" clId="{1ACD003D-8B4F-4E45-A51C-5BD176EA623D}" dt="2023-03-15T11:42:00.008" v="669" actId="26606"/>
          <ac:spMkLst>
            <pc:docMk/>
            <pc:sldMk cId="2417677733" sldId="270"/>
            <ac:spMk id="11284" creationId="{9664D085-C814-4D74-BCE0-2059F0DC0434}"/>
          </ac:spMkLst>
        </pc:spChg>
        <pc:spChg chg="add del">
          <ac:chgData name="BEN KHALFALLAH Hela ItimAsrScoVdf" userId="d55be94f-4073-46ba-88ef-465599598fde" providerId="ADAL" clId="{1ACD003D-8B4F-4E45-A51C-5BD176EA623D}" dt="2023-03-15T11:42:00.008" v="669" actId="26606"/>
          <ac:spMkLst>
            <pc:docMk/>
            <pc:sldMk cId="2417677733" sldId="270"/>
            <ac:spMk id="11285" creationId="{DDA5539E-D8B4-4F5A-B46F-C304F5D7A847}"/>
          </ac:spMkLst>
        </pc:spChg>
        <pc:picChg chg="del">
          <ac:chgData name="BEN KHALFALLAH Hela ItimAsrScoVdf" userId="d55be94f-4073-46ba-88ef-465599598fde" providerId="ADAL" clId="{1ACD003D-8B4F-4E45-A51C-5BD176EA623D}" dt="2023-03-15T11:40:08.015" v="644" actId="478"/>
          <ac:picMkLst>
            <pc:docMk/>
            <pc:sldMk cId="2417677733" sldId="270"/>
            <ac:picMk id="10244" creationId="{354E7EAD-C2A6-4836-822E-2AC7AC32B41A}"/>
          </ac:picMkLst>
        </pc:picChg>
        <pc:picChg chg="add del mod">
          <ac:chgData name="BEN KHALFALLAH Hela ItimAsrScoVdf" userId="d55be94f-4073-46ba-88ef-465599598fde" providerId="ADAL" clId="{1ACD003D-8B4F-4E45-A51C-5BD176EA623D}" dt="2023-03-15T11:42:15.355" v="674" actId="478"/>
          <ac:picMkLst>
            <pc:docMk/>
            <pc:sldMk cId="2417677733" sldId="270"/>
            <ac:picMk id="11266" creationId="{99C4F4AB-2487-43F8-8392-4F3851C893F8}"/>
          </ac:picMkLst>
        </pc:picChg>
        <pc:picChg chg="add">
          <ac:chgData name="BEN KHALFALLAH Hela ItimAsrScoVdf" userId="d55be94f-4073-46ba-88ef-465599598fde" providerId="ADAL" clId="{1ACD003D-8B4F-4E45-A51C-5BD176EA623D}" dt="2023-03-15T11:42:49.039" v="680"/>
          <ac:picMkLst>
            <pc:docMk/>
            <pc:sldMk cId="2417677733" sldId="270"/>
            <ac:picMk id="11268" creationId="{3A419683-26D8-4571-87EB-FE0B1F0F1695}"/>
          </ac:picMkLst>
        </pc:picChg>
      </pc:sldChg>
      <pc:sldChg chg="addSp delSp modSp add del mod setBg">
        <pc:chgData name="BEN KHALFALLAH Hela ItimAsrScoVdf" userId="d55be94f-4073-46ba-88ef-465599598fde" providerId="ADAL" clId="{1ACD003D-8B4F-4E45-A51C-5BD176EA623D}" dt="2023-03-15T12:02:01.591" v="895" actId="47"/>
        <pc:sldMkLst>
          <pc:docMk/>
          <pc:sldMk cId="3550850837" sldId="271"/>
        </pc:sldMkLst>
        <pc:spChg chg="del">
          <ac:chgData name="BEN KHALFALLAH Hela ItimAsrScoVdf" userId="d55be94f-4073-46ba-88ef-465599598fde" providerId="ADAL" clId="{1ACD003D-8B4F-4E45-A51C-5BD176EA623D}" dt="2023-03-15T11:40:42.625" v="650" actId="26606"/>
          <ac:spMkLst>
            <pc:docMk/>
            <pc:sldMk cId="3550850837" sldId="271"/>
            <ac:spMk id="11271" creationId="{F2155CD3-83BB-4AEA-A737-FFB45BF5B994}"/>
          </ac:spMkLst>
        </pc:spChg>
        <pc:spChg chg="del">
          <ac:chgData name="BEN KHALFALLAH Hela ItimAsrScoVdf" userId="d55be94f-4073-46ba-88ef-465599598fde" providerId="ADAL" clId="{1ACD003D-8B4F-4E45-A51C-5BD176EA623D}" dt="2023-03-15T11:40:42.625" v="650" actId="26606"/>
          <ac:spMkLst>
            <pc:docMk/>
            <pc:sldMk cId="3550850837" sldId="271"/>
            <ac:spMk id="11273" creationId="{C9481AC0-C94A-42B2-A337-8F2BD27B4C96}"/>
          </ac:spMkLst>
        </pc:spChg>
        <pc:spChg chg="del">
          <ac:chgData name="BEN KHALFALLAH Hela ItimAsrScoVdf" userId="d55be94f-4073-46ba-88ef-465599598fde" providerId="ADAL" clId="{1ACD003D-8B4F-4E45-A51C-5BD176EA623D}" dt="2023-03-15T11:40:42.625" v="650" actId="26606"/>
          <ac:spMkLst>
            <pc:docMk/>
            <pc:sldMk cId="3550850837" sldId="271"/>
            <ac:spMk id="11275" creationId="{9C990ECF-0B2F-4372-9715-326BA840E4E2}"/>
          </ac:spMkLst>
        </pc:spChg>
        <pc:spChg chg="add del">
          <ac:chgData name="BEN KHALFALLAH Hela ItimAsrScoVdf" userId="d55be94f-4073-46ba-88ef-465599598fde" providerId="ADAL" clId="{1ACD003D-8B4F-4E45-A51C-5BD176EA623D}" dt="2023-03-15T11:42:11.352" v="672" actId="26606"/>
          <ac:spMkLst>
            <pc:docMk/>
            <pc:sldMk cId="3550850837" sldId="271"/>
            <ac:spMk id="12295" creationId="{F2155CD3-83BB-4AEA-A737-FFB45BF5B994}"/>
          </ac:spMkLst>
        </pc:spChg>
        <pc:spChg chg="add del">
          <ac:chgData name="BEN KHALFALLAH Hela ItimAsrScoVdf" userId="d55be94f-4073-46ba-88ef-465599598fde" providerId="ADAL" clId="{1ACD003D-8B4F-4E45-A51C-5BD176EA623D}" dt="2023-03-15T11:42:11.352" v="672" actId="26606"/>
          <ac:spMkLst>
            <pc:docMk/>
            <pc:sldMk cId="3550850837" sldId="271"/>
            <ac:spMk id="12297" creationId="{C9481AC0-C94A-42B2-A337-8F2BD27B4C96}"/>
          </ac:spMkLst>
        </pc:spChg>
        <pc:spChg chg="add del">
          <ac:chgData name="BEN KHALFALLAH Hela ItimAsrScoVdf" userId="d55be94f-4073-46ba-88ef-465599598fde" providerId="ADAL" clId="{1ACD003D-8B4F-4E45-A51C-5BD176EA623D}" dt="2023-03-15T11:42:11.352" v="672" actId="26606"/>
          <ac:spMkLst>
            <pc:docMk/>
            <pc:sldMk cId="3550850837" sldId="271"/>
            <ac:spMk id="12299" creationId="{9C990ECF-0B2F-4372-9715-326BA840E4E2}"/>
          </ac:spMkLst>
        </pc:spChg>
        <pc:picChg chg="del">
          <ac:chgData name="BEN KHALFALLAH Hela ItimAsrScoVdf" userId="d55be94f-4073-46ba-88ef-465599598fde" providerId="ADAL" clId="{1ACD003D-8B4F-4E45-A51C-5BD176EA623D}" dt="2023-03-15T11:40:28.593" v="648" actId="478"/>
          <ac:picMkLst>
            <pc:docMk/>
            <pc:sldMk cId="3550850837" sldId="271"/>
            <ac:picMk id="11266" creationId="{99C4F4AB-2487-43F8-8392-4F3851C893F8}"/>
          </ac:picMkLst>
        </pc:picChg>
        <pc:picChg chg="add del mod">
          <ac:chgData name="BEN KHALFALLAH Hela ItimAsrScoVdf" userId="d55be94f-4073-46ba-88ef-465599598fde" providerId="ADAL" clId="{1ACD003D-8B4F-4E45-A51C-5BD176EA623D}" dt="2023-03-15T11:42:13.478" v="673" actId="478"/>
          <ac:picMkLst>
            <pc:docMk/>
            <pc:sldMk cId="3550850837" sldId="271"/>
            <ac:picMk id="12290" creationId="{46E43A6C-B8B7-41C4-BC05-28385FB8FF2C}"/>
          </ac:picMkLst>
        </pc:picChg>
        <pc:picChg chg="add">
          <ac:chgData name="BEN KHALFALLAH Hela ItimAsrScoVdf" userId="d55be94f-4073-46ba-88ef-465599598fde" providerId="ADAL" clId="{1ACD003D-8B4F-4E45-A51C-5BD176EA623D}" dt="2023-03-15T11:43:01.786" v="681"/>
          <ac:picMkLst>
            <pc:docMk/>
            <pc:sldMk cId="3550850837" sldId="271"/>
            <ac:picMk id="12292" creationId="{084F4AED-FDC3-43E3-AFE7-284C3312D273}"/>
          </ac:picMkLst>
        </pc:picChg>
      </pc:sldChg>
      <pc:sldChg chg="addSp delSp modSp add del mod">
        <pc:chgData name="BEN KHALFALLAH Hela ItimAsrScoVdf" userId="d55be94f-4073-46ba-88ef-465599598fde" providerId="ADAL" clId="{1ACD003D-8B4F-4E45-A51C-5BD176EA623D}" dt="2023-03-15T11:43:32.015" v="685" actId="47"/>
        <pc:sldMkLst>
          <pc:docMk/>
          <pc:sldMk cId="784058336" sldId="272"/>
        </pc:sldMkLst>
        <pc:spChg chg="add del">
          <ac:chgData name="BEN KHALFALLAH Hela ItimAsrScoVdf" userId="d55be94f-4073-46ba-88ef-465599598fde" providerId="ADAL" clId="{1ACD003D-8B4F-4E45-A51C-5BD176EA623D}" dt="2023-03-15T11:41:14.161" v="659" actId="26606"/>
          <ac:spMkLst>
            <pc:docMk/>
            <pc:sldMk cId="784058336" sldId="272"/>
            <ac:spMk id="12295" creationId="{F2155CD3-83BB-4AEA-A737-FFB45BF5B994}"/>
          </ac:spMkLst>
        </pc:spChg>
        <pc:spChg chg="add del">
          <ac:chgData name="BEN KHALFALLAH Hela ItimAsrScoVdf" userId="d55be94f-4073-46ba-88ef-465599598fde" providerId="ADAL" clId="{1ACD003D-8B4F-4E45-A51C-5BD176EA623D}" dt="2023-03-15T11:41:14.161" v="659" actId="26606"/>
          <ac:spMkLst>
            <pc:docMk/>
            <pc:sldMk cId="784058336" sldId="272"/>
            <ac:spMk id="12297" creationId="{C9481AC0-C94A-42B2-A337-8F2BD27B4C96}"/>
          </ac:spMkLst>
        </pc:spChg>
        <pc:spChg chg="add del">
          <ac:chgData name="BEN KHALFALLAH Hela ItimAsrScoVdf" userId="d55be94f-4073-46ba-88ef-465599598fde" providerId="ADAL" clId="{1ACD003D-8B4F-4E45-A51C-5BD176EA623D}" dt="2023-03-15T11:41:14.161" v="659" actId="26606"/>
          <ac:spMkLst>
            <pc:docMk/>
            <pc:sldMk cId="784058336" sldId="272"/>
            <ac:spMk id="12299" creationId="{9C990ECF-0B2F-4372-9715-326BA840E4E2}"/>
          </ac:spMkLst>
        </pc:spChg>
        <pc:spChg chg="add del">
          <ac:chgData name="BEN KHALFALLAH Hela ItimAsrScoVdf" userId="d55be94f-4073-46ba-88ef-465599598fde" providerId="ADAL" clId="{1ACD003D-8B4F-4E45-A51C-5BD176EA623D}" dt="2023-03-15T11:41:11.122" v="656" actId="26606"/>
          <ac:spMkLst>
            <pc:docMk/>
            <pc:sldMk cId="784058336" sldId="272"/>
            <ac:spMk id="13319" creationId="{F2155CD3-83BB-4AEA-A737-FFB45BF5B994}"/>
          </ac:spMkLst>
        </pc:spChg>
        <pc:spChg chg="add del">
          <ac:chgData name="BEN KHALFALLAH Hela ItimAsrScoVdf" userId="d55be94f-4073-46ba-88ef-465599598fde" providerId="ADAL" clId="{1ACD003D-8B4F-4E45-A51C-5BD176EA623D}" dt="2023-03-15T11:41:11.122" v="656" actId="26606"/>
          <ac:spMkLst>
            <pc:docMk/>
            <pc:sldMk cId="784058336" sldId="272"/>
            <ac:spMk id="13321" creationId="{C9481AC0-C94A-42B2-A337-8F2BD27B4C96}"/>
          </ac:spMkLst>
        </pc:spChg>
        <pc:spChg chg="add del">
          <ac:chgData name="BEN KHALFALLAH Hela ItimAsrScoVdf" userId="d55be94f-4073-46ba-88ef-465599598fde" providerId="ADAL" clId="{1ACD003D-8B4F-4E45-A51C-5BD176EA623D}" dt="2023-03-15T11:41:11.122" v="656" actId="26606"/>
          <ac:spMkLst>
            <pc:docMk/>
            <pc:sldMk cId="784058336" sldId="272"/>
            <ac:spMk id="13323" creationId="{9C990ECF-0B2F-4372-9715-326BA840E4E2}"/>
          </ac:spMkLst>
        </pc:spChg>
        <pc:spChg chg="add del">
          <ac:chgData name="BEN KHALFALLAH Hela ItimAsrScoVdf" userId="d55be94f-4073-46ba-88ef-465599598fde" providerId="ADAL" clId="{1ACD003D-8B4F-4E45-A51C-5BD176EA623D}" dt="2023-03-15T11:41:14.157" v="658" actId="26606"/>
          <ac:spMkLst>
            <pc:docMk/>
            <pc:sldMk cId="784058336" sldId="272"/>
            <ac:spMk id="13325" creationId="{9664D085-C814-4D74-BCE0-2059F0DC0434}"/>
          </ac:spMkLst>
        </pc:spChg>
        <pc:spChg chg="add del">
          <ac:chgData name="BEN KHALFALLAH Hela ItimAsrScoVdf" userId="d55be94f-4073-46ba-88ef-465599598fde" providerId="ADAL" clId="{1ACD003D-8B4F-4E45-A51C-5BD176EA623D}" dt="2023-03-15T11:41:14.157" v="658" actId="26606"/>
          <ac:spMkLst>
            <pc:docMk/>
            <pc:sldMk cId="784058336" sldId="272"/>
            <ac:spMk id="13326" creationId="{DDA5539E-D8B4-4F5A-B46F-C304F5D7A847}"/>
          </ac:spMkLst>
        </pc:spChg>
        <pc:spChg chg="add">
          <ac:chgData name="BEN KHALFALLAH Hela ItimAsrScoVdf" userId="d55be94f-4073-46ba-88ef-465599598fde" providerId="ADAL" clId="{1ACD003D-8B4F-4E45-A51C-5BD176EA623D}" dt="2023-03-15T11:41:14.161" v="659" actId="26606"/>
          <ac:spMkLst>
            <pc:docMk/>
            <pc:sldMk cId="784058336" sldId="272"/>
            <ac:spMk id="13328" creationId="{A069235B-22DB-4231-8291-D64DA2CDEB4E}"/>
          </ac:spMkLst>
        </pc:spChg>
        <pc:spChg chg="add">
          <ac:chgData name="BEN KHALFALLAH Hela ItimAsrScoVdf" userId="d55be94f-4073-46ba-88ef-465599598fde" providerId="ADAL" clId="{1ACD003D-8B4F-4E45-A51C-5BD176EA623D}" dt="2023-03-15T11:41:14.161" v="659" actId="26606"/>
          <ac:spMkLst>
            <pc:docMk/>
            <pc:sldMk cId="784058336" sldId="272"/>
            <ac:spMk id="13329" creationId="{7AAE40DA-1F5A-4A1A-89CA-2BC620DCDB96}"/>
          </ac:spMkLst>
        </pc:spChg>
        <pc:picChg chg="del">
          <ac:chgData name="BEN KHALFALLAH Hela ItimAsrScoVdf" userId="d55be94f-4073-46ba-88ef-465599598fde" providerId="ADAL" clId="{1ACD003D-8B4F-4E45-A51C-5BD176EA623D}" dt="2023-03-15T11:40:56.572" v="653" actId="478"/>
          <ac:picMkLst>
            <pc:docMk/>
            <pc:sldMk cId="784058336" sldId="272"/>
            <ac:picMk id="12290" creationId="{46E43A6C-B8B7-41C4-BC05-28385FB8FF2C}"/>
          </ac:picMkLst>
        </pc:picChg>
        <pc:picChg chg="add mod">
          <ac:chgData name="BEN KHALFALLAH Hela ItimAsrScoVdf" userId="d55be94f-4073-46ba-88ef-465599598fde" providerId="ADAL" clId="{1ACD003D-8B4F-4E45-A51C-5BD176EA623D}" dt="2023-03-15T11:41:14.161" v="659" actId="26606"/>
          <ac:picMkLst>
            <pc:docMk/>
            <pc:sldMk cId="784058336" sldId="272"/>
            <ac:picMk id="13314" creationId="{E1DE7B72-B655-4285-A815-EC02D1A3FB4F}"/>
          </ac:picMkLst>
        </pc:picChg>
      </pc:sldChg>
      <pc:sldChg chg="addSp delSp add del setBg">
        <pc:chgData name="BEN KHALFALLAH Hela ItimAsrScoVdf" userId="d55be94f-4073-46ba-88ef-465599598fde" providerId="ADAL" clId="{1ACD003D-8B4F-4E45-A51C-5BD176EA623D}" dt="2023-03-15T12:02:03.112" v="896" actId="47"/>
        <pc:sldMkLst>
          <pc:docMk/>
          <pc:sldMk cId="2609680875" sldId="273"/>
        </pc:sldMkLst>
        <pc:picChg chg="del">
          <ac:chgData name="BEN KHALFALLAH Hela ItimAsrScoVdf" userId="d55be94f-4073-46ba-88ef-465599598fde" providerId="ADAL" clId="{1ACD003D-8B4F-4E45-A51C-5BD176EA623D}" dt="2023-03-15T11:43:15.809" v="683" actId="478"/>
          <ac:picMkLst>
            <pc:docMk/>
            <pc:sldMk cId="2609680875" sldId="273"/>
            <ac:picMk id="12292" creationId="{084F4AED-FDC3-43E3-AFE7-284C3312D273}"/>
          </ac:picMkLst>
        </pc:picChg>
        <pc:picChg chg="add">
          <ac:chgData name="BEN KHALFALLAH Hela ItimAsrScoVdf" userId="d55be94f-4073-46ba-88ef-465599598fde" providerId="ADAL" clId="{1ACD003D-8B4F-4E45-A51C-5BD176EA623D}" dt="2023-03-15T11:43:21.549" v="684"/>
          <ac:picMkLst>
            <pc:docMk/>
            <pc:sldMk cId="2609680875" sldId="273"/>
            <ac:picMk id="15362" creationId="{2C0D53E8-F957-403F-A709-7B8DC1B36E1A}"/>
          </ac:picMkLst>
        </pc:picChg>
      </pc:sldChg>
      <pc:sldChg chg="addSp delSp modSp new del mod setBg">
        <pc:chgData name="BEN KHALFALLAH Hela ItimAsrScoVdf" userId="d55be94f-4073-46ba-88ef-465599598fde" providerId="ADAL" clId="{1ACD003D-8B4F-4E45-A51C-5BD176EA623D}" dt="2023-03-15T14:32:35.337" v="1280" actId="47"/>
        <pc:sldMkLst>
          <pc:docMk/>
          <pc:sldMk cId="592992344" sldId="274"/>
        </pc:sldMkLst>
        <pc:spChg chg="mod">
          <ac:chgData name="BEN KHALFALLAH Hela ItimAsrScoVdf" userId="d55be94f-4073-46ba-88ef-465599598fde" providerId="ADAL" clId="{1ACD003D-8B4F-4E45-A51C-5BD176EA623D}" dt="2023-03-15T11:51:16.431" v="876" actId="26606"/>
          <ac:spMkLst>
            <pc:docMk/>
            <pc:sldMk cId="592992344" sldId="274"/>
            <ac:spMk id="2" creationId="{AEA30E9C-44DE-4B1B-BFC7-30EDA6A47182}"/>
          </ac:spMkLst>
        </pc:spChg>
        <pc:spChg chg="del mod">
          <ac:chgData name="BEN KHALFALLAH Hela ItimAsrScoVdf" userId="d55be94f-4073-46ba-88ef-465599598fde" providerId="ADAL" clId="{1ACD003D-8B4F-4E45-A51C-5BD176EA623D}" dt="2023-03-15T11:51:16.431" v="876" actId="26606"/>
          <ac:spMkLst>
            <pc:docMk/>
            <pc:sldMk cId="592992344" sldId="274"/>
            <ac:spMk id="3" creationId="{9E113ED1-D1A6-49E1-A038-7EA34DBF0C2E}"/>
          </ac:spMkLst>
        </pc:spChg>
        <pc:spChg chg="add">
          <ac:chgData name="BEN KHALFALLAH Hela ItimAsrScoVdf" userId="d55be94f-4073-46ba-88ef-465599598fde" providerId="ADAL" clId="{1ACD003D-8B4F-4E45-A51C-5BD176EA623D}" dt="2023-03-15T11:51:16.431" v="876" actId="26606"/>
          <ac:spMkLst>
            <pc:docMk/>
            <pc:sldMk cId="592992344" sldId="274"/>
            <ac:spMk id="9" creationId="{B57E5DB9-047E-4B99-96C4-E508AF14CAC5}"/>
          </ac:spMkLst>
        </pc:spChg>
        <pc:spChg chg="add">
          <ac:chgData name="BEN KHALFALLAH Hela ItimAsrScoVdf" userId="d55be94f-4073-46ba-88ef-465599598fde" providerId="ADAL" clId="{1ACD003D-8B4F-4E45-A51C-5BD176EA623D}" dt="2023-03-15T11:51:16.431" v="876" actId="26606"/>
          <ac:spMkLst>
            <pc:docMk/>
            <pc:sldMk cId="592992344" sldId="274"/>
            <ac:spMk id="11" creationId="{E56C4C32-613C-4BB8-9DBD-314668DFA292}"/>
          </ac:spMkLst>
        </pc:spChg>
        <pc:spChg chg="add">
          <ac:chgData name="BEN KHALFALLAH Hela ItimAsrScoVdf" userId="d55be94f-4073-46ba-88ef-465599598fde" providerId="ADAL" clId="{1ACD003D-8B4F-4E45-A51C-5BD176EA623D}" dt="2023-03-15T11:51:16.431" v="876" actId="26606"/>
          <ac:spMkLst>
            <pc:docMk/>
            <pc:sldMk cId="592992344" sldId="274"/>
            <ac:spMk id="13" creationId="{55973FA6-2A55-4BD8-A266-8F0F39355C79}"/>
          </ac:spMkLst>
        </pc:spChg>
        <pc:graphicFrameChg chg="add mod">
          <ac:chgData name="BEN KHALFALLAH Hela ItimAsrScoVdf" userId="d55be94f-4073-46ba-88ef-465599598fde" providerId="ADAL" clId="{1ACD003D-8B4F-4E45-A51C-5BD176EA623D}" dt="2023-03-15T12:07:12.947" v="919" actId="20577"/>
          <ac:graphicFrameMkLst>
            <pc:docMk/>
            <pc:sldMk cId="592992344" sldId="274"/>
            <ac:graphicFrameMk id="5" creationId="{302605D0-2F66-AFF5-22EB-0022F6AC225E}"/>
          </ac:graphicFrameMkLst>
        </pc:graphicFrameChg>
      </pc:sldChg>
      <pc:sldChg chg="modSp new del mod">
        <pc:chgData name="BEN KHALFALLAH Hela ItimAsrScoVdf" userId="d55be94f-4073-46ba-88ef-465599598fde" providerId="ADAL" clId="{1ACD003D-8B4F-4E45-A51C-5BD176EA623D}" dt="2023-03-15T11:49:19.689" v="714" actId="47"/>
        <pc:sldMkLst>
          <pc:docMk/>
          <pc:sldMk cId="1329814390" sldId="274"/>
        </pc:sldMkLst>
        <pc:spChg chg="mod">
          <ac:chgData name="BEN KHALFALLAH Hela ItimAsrScoVdf" userId="d55be94f-4073-46ba-88ef-465599598fde" providerId="ADAL" clId="{1ACD003D-8B4F-4E45-A51C-5BD176EA623D}" dt="2023-03-15T11:49:18.022" v="713" actId="20577"/>
          <ac:spMkLst>
            <pc:docMk/>
            <pc:sldMk cId="1329814390" sldId="274"/>
            <ac:spMk id="2" creationId="{DC21C712-55B1-4234-B5FD-3414AE9D1491}"/>
          </ac:spMkLst>
        </pc:spChg>
      </pc:sldChg>
      <pc:sldChg chg="addSp delSp modSp new del mod setBg">
        <pc:chgData name="BEN KHALFALLAH Hela ItimAsrScoVdf" userId="d55be94f-4073-46ba-88ef-465599598fde" providerId="ADAL" clId="{1ACD003D-8B4F-4E45-A51C-5BD176EA623D}" dt="2023-03-15T14:32:36.875" v="1281" actId="47"/>
        <pc:sldMkLst>
          <pc:docMk/>
          <pc:sldMk cId="3550822903" sldId="275"/>
        </pc:sldMkLst>
        <pc:spChg chg="add del">
          <ac:chgData name="BEN KHALFALLAH Hela ItimAsrScoVdf" userId="d55be94f-4073-46ba-88ef-465599598fde" providerId="ADAL" clId="{1ACD003D-8B4F-4E45-A51C-5BD176EA623D}" dt="2023-03-15T12:04:55.782" v="910" actId="26606"/>
          <ac:spMkLst>
            <pc:docMk/>
            <pc:sldMk cId="3550822903" sldId="275"/>
            <ac:spMk id="16391" creationId="{9664D085-C814-4D74-BCE0-2059F0DC0434}"/>
          </ac:spMkLst>
        </pc:spChg>
        <pc:spChg chg="add del">
          <ac:chgData name="BEN KHALFALLAH Hela ItimAsrScoVdf" userId="d55be94f-4073-46ba-88ef-465599598fde" providerId="ADAL" clId="{1ACD003D-8B4F-4E45-A51C-5BD176EA623D}" dt="2023-03-15T12:04:55.782" v="910" actId="26606"/>
          <ac:spMkLst>
            <pc:docMk/>
            <pc:sldMk cId="3550822903" sldId="275"/>
            <ac:spMk id="16393" creationId="{DDA5539E-D8B4-4F5A-B46F-C304F5D7A847}"/>
          </ac:spMkLst>
        </pc:spChg>
        <pc:spChg chg="add del">
          <ac:chgData name="BEN KHALFALLAH Hela ItimAsrScoVdf" userId="d55be94f-4073-46ba-88ef-465599598fde" providerId="ADAL" clId="{1ACD003D-8B4F-4E45-A51C-5BD176EA623D}" dt="2023-03-15T12:04:55.775" v="909" actId="26606"/>
          <ac:spMkLst>
            <pc:docMk/>
            <pc:sldMk cId="3550822903" sldId="275"/>
            <ac:spMk id="16395" creationId="{9664D085-C814-4D74-BCE0-2059F0DC0434}"/>
          </ac:spMkLst>
        </pc:spChg>
        <pc:spChg chg="add del">
          <ac:chgData name="BEN KHALFALLAH Hela ItimAsrScoVdf" userId="d55be94f-4073-46ba-88ef-465599598fde" providerId="ADAL" clId="{1ACD003D-8B4F-4E45-A51C-5BD176EA623D}" dt="2023-03-15T12:04:55.775" v="909" actId="26606"/>
          <ac:spMkLst>
            <pc:docMk/>
            <pc:sldMk cId="3550822903" sldId="275"/>
            <ac:spMk id="16396" creationId="{DDA5539E-D8B4-4F5A-B46F-C304F5D7A847}"/>
          </ac:spMkLst>
        </pc:spChg>
        <pc:spChg chg="add del">
          <ac:chgData name="BEN KHALFALLAH Hela ItimAsrScoVdf" userId="d55be94f-4073-46ba-88ef-465599598fde" providerId="ADAL" clId="{1ACD003D-8B4F-4E45-A51C-5BD176EA623D}" dt="2023-03-15T12:04:45.313" v="905" actId="26606"/>
          <ac:spMkLst>
            <pc:docMk/>
            <pc:sldMk cId="3550822903" sldId="275"/>
            <ac:spMk id="16398" creationId="{9664D085-C814-4D74-BCE0-2059F0DC0434}"/>
          </ac:spMkLst>
        </pc:spChg>
        <pc:spChg chg="add">
          <ac:chgData name="BEN KHALFALLAH Hela ItimAsrScoVdf" userId="d55be94f-4073-46ba-88ef-465599598fde" providerId="ADAL" clId="{1ACD003D-8B4F-4E45-A51C-5BD176EA623D}" dt="2023-03-15T12:04:55.782" v="910" actId="26606"/>
          <ac:spMkLst>
            <pc:docMk/>
            <pc:sldMk cId="3550822903" sldId="275"/>
            <ac:spMk id="16399" creationId="{ABFA8CD2-9DD1-463F-94B6-F2A390BC9FD0}"/>
          </ac:spMkLst>
        </pc:spChg>
        <pc:spChg chg="add del">
          <ac:chgData name="BEN KHALFALLAH Hela ItimAsrScoVdf" userId="d55be94f-4073-46ba-88ef-465599598fde" providerId="ADAL" clId="{1ACD003D-8B4F-4E45-A51C-5BD176EA623D}" dt="2023-03-15T12:04:45.313" v="905" actId="26606"/>
          <ac:spMkLst>
            <pc:docMk/>
            <pc:sldMk cId="3550822903" sldId="275"/>
            <ac:spMk id="16400" creationId="{DDA5539E-D8B4-4F5A-B46F-C304F5D7A847}"/>
          </ac:spMkLst>
        </pc:spChg>
        <pc:spChg chg="add">
          <ac:chgData name="BEN KHALFALLAH Hela ItimAsrScoVdf" userId="d55be94f-4073-46ba-88ef-465599598fde" providerId="ADAL" clId="{1ACD003D-8B4F-4E45-A51C-5BD176EA623D}" dt="2023-03-15T12:04:55.782" v="910" actId="26606"/>
          <ac:spMkLst>
            <pc:docMk/>
            <pc:sldMk cId="3550822903" sldId="275"/>
            <ac:spMk id="16401" creationId="{92B53684-2A8B-4C6B-8F55-3B5CE3994312}"/>
          </ac:spMkLst>
        </pc:spChg>
        <pc:picChg chg="add del mod">
          <ac:chgData name="BEN KHALFALLAH Hela ItimAsrScoVdf" userId="d55be94f-4073-46ba-88ef-465599598fde" providerId="ADAL" clId="{1ACD003D-8B4F-4E45-A51C-5BD176EA623D}" dt="2023-03-15T12:04:40.570" v="902" actId="478"/>
          <ac:picMkLst>
            <pc:docMk/>
            <pc:sldMk cId="3550822903" sldId="275"/>
            <ac:picMk id="16386" creationId="{7DF45B49-B8C0-4C5E-96C4-DB50FAE2263E}"/>
          </ac:picMkLst>
        </pc:picChg>
        <pc:picChg chg="add mod">
          <ac:chgData name="BEN KHALFALLAH Hela ItimAsrScoVdf" userId="d55be94f-4073-46ba-88ef-465599598fde" providerId="ADAL" clId="{1ACD003D-8B4F-4E45-A51C-5BD176EA623D}" dt="2023-03-15T12:04:55.782" v="910" actId="26606"/>
          <ac:picMkLst>
            <pc:docMk/>
            <pc:sldMk cId="3550822903" sldId="275"/>
            <ac:picMk id="16388" creationId="{024F60B9-5EBD-44B3-A3EE-7E4FA66FA97D}"/>
          </ac:picMkLst>
        </pc:picChg>
      </pc:sldChg>
      <pc:sldChg chg="addSp delSp modSp new del mod setBg">
        <pc:chgData name="BEN KHALFALLAH Hela ItimAsrScoVdf" userId="d55be94f-4073-46ba-88ef-465599598fde" providerId="ADAL" clId="{1ACD003D-8B4F-4E45-A51C-5BD176EA623D}" dt="2023-03-15T14:39:41.505" v="1316" actId="47"/>
        <pc:sldMkLst>
          <pc:docMk/>
          <pc:sldMk cId="1820203416" sldId="276"/>
        </pc:sldMkLst>
        <pc:spChg chg="mod">
          <ac:chgData name="BEN KHALFALLAH Hela ItimAsrScoVdf" userId="d55be94f-4073-46ba-88ef-465599598fde" providerId="ADAL" clId="{1ACD003D-8B4F-4E45-A51C-5BD176EA623D}" dt="2023-03-15T12:12:07.411" v="959" actId="26606"/>
          <ac:spMkLst>
            <pc:docMk/>
            <pc:sldMk cId="1820203416" sldId="276"/>
            <ac:spMk id="2" creationId="{0565B030-37E3-480E-AA09-BB76A537AC3D}"/>
          </ac:spMkLst>
        </pc:spChg>
        <pc:spChg chg="del mod">
          <ac:chgData name="BEN KHALFALLAH Hela ItimAsrScoVdf" userId="d55be94f-4073-46ba-88ef-465599598fde" providerId="ADAL" clId="{1ACD003D-8B4F-4E45-A51C-5BD176EA623D}" dt="2023-03-15T12:11:22.465" v="948" actId="26606"/>
          <ac:spMkLst>
            <pc:docMk/>
            <pc:sldMk cId="1820203416" sldId="276"/>
            <ac:spMk id="3" creationId="{495725B9-F575-44E9-B684-CAC0BA5174C1}"/>
          </ac:spMkLst>
        </pc:spChg>
        <pc:spChg chg="add">
          <ac:chgData name="BEN KHALFALLAH Hela ItimAsrScoVdf" userId="d55be94f-4073-46ba-88ef-465599598fde" providerId="ADAL" clId="{1ACD003D-8B4F-4E45-A51C-5BD176EA623D}" dt="2023-03-15T12:12:07.411" v="959" actId="26606"/>
          <ac:spMkLst>
            <pc:docMk/>
            <pc:sldMk cId="1820203416" sldId="276"/>
            <ac:spMk id="7" creationId="{B57E5DB9-047E-4B99-96C4-E508AF14CAC5}"/>
          </ac:spMkLst>
        </pc:spChg>
        <pc:spChg chg="add">
          <ac:chgData name="BEN KHALFALLAH Hela ItimAsrScoVdf" userId="d55be94f-4073-46ba-88ef-465599598fde" providerId="ADAL" clId="{1ACD003D-8B4F-4E45-A51C-5BD176EA623D}" dt="2023-03-15T12:12:07.411" v="959" actId="26606"/>
          <ac:spMkLst>
            <pc:docMk/>
            <pc:sldMk cId="1820203416" sldId="276"/>
            <ac:spMk id="8" creationId="{E56C4C32-613C-4BB8-9DBD-314668DFA292}"/>
          </ac:spMkLst>
        </pc:spChg>
        <pc:spChg chg="add">
          <ac:chgData name="BEN KHALFALLAH Hela ItimAsrScoVdf" userId="d55be94f-4073-46ba-88ef-465599598fde" providerId="ADAL" clId="{1ACD003D-8B4F-4E45-A51C-5BD176EA623D}" dt="2023-03-15T12:12:07.411" v="959" actId="26606"/>
          <ac:spMkLst>
            <pc:docMk/>
            <pc:sldMk cId="1820203416" sldId="276"/>
            <ac:spMk id="9" creationId="{55973FA6-2A55-4BD8-A266-8F0F39355C79}"/>
          </ac:spMkLst>
        </pc:spChg>
        <pc:spChg chg="add del">
          <ac:chgData name="BEN KHALFALLAH Hela ItimAsrScoVdf" userId="d55be94f-4073-46ba-88ef-465599598fde" providerId="ADAL" clId="{1ACD003D-8B4F-4E45-A51C-5BD176EA623D}" dt="2023-03-15T12:11:59.349" v="956" actId="26606"/>
          <ac:spMkLst>
            <pc:docMk/>
            <pc:sldMk cId="1820203416" sldId="276"/>
            <ac:spMk id="10" creationId="{B57E5DB9-047E-4B99-96C4-E508AF14CAC5}"/>
          </ac:spMkLst>
        </pc:spChg>
        <pc:spChg chg="add del">
          <ac:chgData name="BEN KHALFALLAH Hela ItimAsrScoVdf" userId="d55be94f-4073-46ba-88ef-465599598fde" providerId="ADAL" clId="{1ACD003D-8B4F-4E45-A51C-5BD176EA623D}" dt="2023-03-15T12:11:59.349" v="956" actId="26606"/>
          <ac:spMkLst>
            <pc:docMk/>
            <pc:sldMk cId="1820203416" sldId="276"/>
            <ac:spMk id="12" creationId="{E56C4C32-613C-4BB8-9DBD-314668DFA292}"/>
          </ac:spMkLst>
        </pc:spChg>
        <pc:spChg chg="add del">
          <ac:chgData name="BEN KHALFALLAH Hela ItimAsrScoVdf" userId="d55be94f-4073-46ba-88ef-465599598fde" providerId="ADAL" clId="{1ACD003D-8B4F-4E45-A51C-5BD176EA623D}" dt="2023-03-15T12:11:59.349" v="956" actId="26606"/>
          <ac:spMkLst>
            <pc:docMk/>
            <pc:sldMk cId="1820203416" sldId="276"/>
            <ac:spMk id="14" creationId="{55973FA6-2A55-4BD8-A266-8F0F39355C79}"/>
          </ac:spMkLst>
        </pc:spChg>
        <pc:graphicFrameChg chg="add mod modGraphic">
          <ac:chgData name="BEN KHALFALLAH Hela ItimAsrScoVdf" userId="d55be94f-4073-46ba-88ef-465599598fde" providerId="ADAL" clId="{1ACD003D-8B4F-4E45-A51C-5BD176EA623D}" dt="2023-03-15T14:33:36.318" v="1290"/>
          <ac:graphicFrameMkLst>
            <pc:docMk/>
            <pc:sldMk cId="1820203416" sldId="276"/>
            <ac:graphicFrameMk id="5" creationId="{1DED8456-2DBB-DAF4-AB1D-5C9D04FC7B8A}"/>
          </ac:graphicFrameMkLst>
        </pc:graphicFrameChg>
      </pc:sldChg>
      <pc:sldChg chg="new del">
        <pc:chgData name="BEN KHALFALLAH Hela ItimAsrScoVdf" userId="d55be94f-4073-46ba-88ef-465599598fde" providerId="ADAL" clId="{1ACD003D-8B4F-4E45-A51C-5BD176EA623D}" dt="2023-03-15T12:23:43.318" v="974" actId="47"/>
        <pc:sldMkLst>
          <pc:docMk/>
          <pc:sldMk cId="952400964" sldId="277"/>
        </pc:sldMkLst>
      </pc:sldChg>
      <pc:sldChg chg="addSp modSp new del mod setBg">
        <pc:chgData name="BEN KHALFALLAH Hela ItimAsrScoVdf" userId="d55be94f-4073-46ba-88ef-465599598fde" providerId="ADAL" clId="{1ACD003D-8B4F-4E45-A51C-5BD176EA623D}" dt="2023-03-15T14:33:14.223" v="1285" actId="47"/>
        <pc:sldMkLst>
          <pc:docMk/>
          <pc:sldMk cId="1131424372" sldId="277"/>
        </pc:sldMkLst>
        <pc:spChg chg="mod">
          <ac:chgData name="BEN KHALFALLAH Hela ItimAsrScoVdf" userId="d55be94f-4073-46ba-88ef-465599598fde" providerId="ADAL" clId="{1ACD003D-8B4F-4E45-A51C-5BD176EA623D}" dt="2023-03-15T12:23:56.919" v="977" actId="26606"/>
          <ac:spMkLst>
            <pc:docMk/>
            <pc:sldMk cId="1131424372" sldId="277"/>
            <ac:spMk id="2" creationId="{6D6018BB-6DFC-4247-A48D-1362A2E26A31}"/>
          </ac:spMkLst>
        </pc:spChg>
        <pc:spChg chg="mod ord">
          <ac:chgData name="BEN KHALFALLAH Hela ItimAsrScoVdf" userId="d55be94f-4073-46ba-88ef-465599598fde" providerId="ADAL" clId="{1ACD003D-8B4F-4E45-A51C-5BD176EA623D}" dt="2023-03-15T12:23:56.919" v="977" actId="26606"/>
          <ac:spMkLst>
            <pc:docMk/>
            <pc:sldMk cId="1131424372" sldId="277"/>
            <ac:spMk id="3" creationId="{288E8694-968A-4496-882A-E036B69E23E8}"/>
          </ac:spMkLst>
        </pc:spChg>
        <pc:spChg chg="add">
          <ac:chgData name="BEN KHALFALLAH Hela ItimAsrScoVdf" userId="d55be94f-4073-46ba-88ef-465599598fde" providerId="ADAL" clId="{1ACD003D-8B4F-4E45-A51C-5BD176EA623D}" dt="2023-03-15T12:23:56.919" v="977" actId="26606"/>
          <ac:spMkLst>
            <pc:docMk/>
            <pc:sldMk cId="1131424372" sldId="277"/>
            <ac:spMk id="17415" creationId="{5D6EF2F4-5FF5-474F-A420-518A9DD8BAB8}"/>
          </ac:spMkLst>
        </pc:spChg>
        <pc:spChg chg="add">
          <ac:chgData name="BEN KHALFALLAH Hela ItimAsrScoVdf" userId="d55be94f-4073-46ba-88ef-465599598fde" providerId="ADAL" clId="{1ACD003D-8B4F-4E45-A51C-5BD176EA623D}" dt="2023-03-15T12:23:56.919" v="977" actId="26606"/>
          <ac:spMkLst>
            <pc:docMk/>
            <pc:sldMk cId="1131424372" sldId="277"/>
            <ac:spMk id="17417" creationId="{9E0EF556-FC2F-4D25-8D8D-75B710749117}"/>
          </ac:spMkLst>
        </pc:spChg>
        <pc:spChg chg="add">
          <ac:chgData name="BEN KHALFALLAH Hela ItimAsrScoVdf" userId="d55be94f-4073-46ba-88ef-465599598fde" providerId="ADAL" clId="{1ACD003D-8B4F-4E45-A51C-5BD176EA623D}" dt="2023-03-15T12:23:56.919" v="977" actId="26606"/>
          <ac:spMkLst>
            <pc:docMk/>
            <pc:sldMk cId="1131424372" sldId="277"/>
            <ac:spMk id="17419" creationId="{EFB05BAA-852B-4548-96FE-4603763AE86E}"/>
          </ac:spMkLst>
        </pc:spChg>
        <pc:spChg chg="add">
          <ac:chgData name="BEN KHALFALLAH Hela ItimAsrScoVdf" userId="d55be94f-4073-46ba-88ef-465599598fde" providerId="ADAL" clId="{1ACD003D-8B4F-4E45-A51C-5BD176EA623D}" dt="2023-03-15T12:23:56.919" v="977" actId="26606"/>
          <ac:spMkLst>
            <pc:docMk/>
            <pc:sldMk cId="1131424372" sldId="277"/>
            <ac:spMk id="17421" creationId="{4D5AF6DC-79C3-4E95-9EA6-EDB895B25751}"/>
          </ac:spMkLst>
        </pc:spChg>
        <pc:spChg chg="add">
          <ac:chgData name="BEN KHALFALLAH Hela ItimAsrScoVdf" userId="d55be94f-4073-46ba-88ef-465599598fde" providerId="ADAL" clId="{1ACD003D-8B4F-4E45-A51C-5BD176EA623D}" dt="2023-03-15T12:23:56.919" v="977" actId="26606"/>
          <ac:spMkLst>
            <pc:docMk/>
            <pc:sldMk cId="1131424372" sldId="277"/>
            <ac:spMk id="17423" creationId="{41DA4749-033D-4AE1-B718-6929162BEC83}"/>
          </ac:spMkLst>
        </pc:spChg>
        <pc:picChg chg="add mod">
          <ac:chgData name="BEN KHALFALLAH Hela ItimAsrScoVdf" userId="d55be94f-4073-46ba-88ef-465599598fde" providerId="ADAL" clId="{1ACD003D-8B4F-4E45-A51C-5BD176EA623D}" dt="2023-03-15T12:23:56.919" v="977" actId="26606"/>
          <ac:picMkLst>
            <pc:docMk/>
            <pc:sldMk cId="1131424372" sldId="277"/>
            <ac:picMk id="17410" creationId="{CECCF7DC-6B0B-4091-9DC4-C00BE87FE369}"/>
          </ac:picMkLst>
        </pc:picChg>
      </pc:sldChg>
      <pc:sldChg chg="addSp delSp modSp new del mod setBg">
        <pc:chgData name="BEN KHALFALLAH Hela ItimAsrScoVdf" userId="d55be94f-4073-46ba-88ef-465599598fde" providerId="ADAL" clId="{1ACD003D-8B4F-4E45-A51C-5BD176EA623D}" dt="2023-03-15T14:32:46.756" v="1283" actId="47"/>
        <pc:sldMkLst>
          <pc:docMk/>
          <pc:sldMk cId="1621872026" sldId="278"/>
        </pc:sldMkLst>
        <pc:spChg chg="mod ord">
          <ac:chgData name="BEN KHALFALLAH Hela ItimAsrScoVdf" userId="d55be94f-4073-46ba-88ef-465599598fde" providerId="ADAL" clId="{1ACD003D-8B4F-4E45-A51C-5BD176EA623D}" dt="2023-03-15T12:36:07.087" v="1031" actId="26606"/>
          <ac:spMkLst>
            <pc:docMk/>
            <pc:sldMk cId="1621872026" sldId="278"/>
            <ac:spMk id="2" creationId="{21172E70-0DBB-4B6E-9FB0-86377C401CE0}"/>
          </ac:spMkLst>
        </pc:spChg>
        <pc:spChg chg="del">
          <ac:chgData name="BEN KHALFALLAH Hela ItimAsrScoVdf" userId="d55be94f-4073-46ba-88ef-465599598fde" providerId="ADAL" clId="{1ACD003D-8B4F-4E45-A51C-5BD176EA623D}" dt="2023-03-15T12:34:52.157" v="1022" actId="478"/>
          <ac:spMkLst>
            <pc:docMk/>
            <pc:sldMk cId="1621872026" sldId="278"/>
            <ac:spMk id="3" creationId="{664DFFC6-CB68-43BA-8E3D-88CF77957104}"/>
          </ac:spMkLst>
        </pc:spChg>
        <pc:spChg chg="add del">
          <ac:chgData name="BEN KHALFALLAH Hela ItimAsrScoVdf" userId="d55be94f-4073-46ba-88ef-465599598fde" providerId="ADAL" clId="{1ACD003D-8B4F-4E45-A51C-5BD176EA623D}" dt="2023-03-15T12:36:07.087" v="1031" actId="26606"/>
          <ac:spMkLst>
            <pc:docMk/>
            <pc:sldMk cId="1621872026" sldId="278"/>
            <ac:spMk id="18439" creationId="{AB8CD641-9DEB-4AF5-8236-E9C9CD4C9DCC}"/>
          </ac:spMkLst>
        </pc:spChg>
        <pc:spChg chg="add del">
          <ac:chgData name="BEN KHALFALLAH Hela ItimAsrScoVdf" userId="d55be94f-4073-46ba-88ef-465599598fde" providerId="ADAL" clId="{1ACD003D-8B4F-4E45-A51C-5BD176EA623D}" dt="2023-03-15T12:36:07.087" v="1031" actId="26606"/>
          <ac:spMkLst>
            <pc:docMk/>
            <pc:sldMk cId="1621872026" sldId="278"/>
            <ac:spMk id="18441" creationId="{5D5E296C-7F37-495B-9C8F-C56402F0BC0E}"/>
          </ac:spMkLst>
        </pc:spChg>
        <pc:spChg chg="add del">
          <ac:chgData name="BEN KHALFALLAH Hela ItimAsrScoVdf" userId="d55be94f-4073-46ba-88ef-465599598fde" providerId="ADAL" clId="{1ACD003D-8B4F-4E45-A51C-5BD176EA623D}" dt="2023-03-15T12:36:07.087" v="1031" actId="26606"/>
          <ac:spMkLst>
            <pc:docMk/>
            <pc:sldMk cId="1621872026" sldId="278"/>
            <ac:spMk id="18443" creationId="{D4FEA77F-6150-4990-AB1A-6C6AD09F79C7}"/>
          </ac:spMkLst>
        </pc:spChg>
        <pc:spChg chg="add del">
          <ac:chgData name="BEN KHALFALLAH Hela ItimAsrScoVdf" userId="d55be94f-4073-46ba-88ef-465599598fde" providerId="ADAL" clId="{1ACD003D-8B4F-4E45-A51C-5BD176EA623D}" dt="2023-03-15T12:36:07.087" v="1031" actId="26606"/>
          <ac:spMkLst>
            <pc:docMk/>
            <pc:sldMk cId="1621872026" sldId="278"/>
            <ac:spMk id="18445" creationId="{66CC1B5B-CB1B-482B-BF03-89D1498F6DE2}"/>
          </ac:spMkLst>
        </pc:spChg>
        <pc:spChg chg="add del">
          <ac:chgData name="BEN KHALFALLAH Hela ItimAsrScoVdf" userId="d55be94f-4073-46ba-88ef-465599598fde" providerId="ADAL" clId="{1ACD003D-8B4F-4E45-A51C-5BD176EA623D}" dt="2023-03-15T12:36:07.087" v="1031" actId="26606"/>
          <ac:spMkLst>
            <pc:docMk/>
            <pc:sldMk cId="1621872026" sldId="278"/>
            <ac:spMk id="18452" creationId="{0646E723-37AC-46C1-833E-49EBFD56E955}"/>
          </ac:spMkLst>
        </pc:spChg>
        <pc:spChg chg="add del">
          <ac:chgData name="BEN KHALFALLAH Hela ItimAsrScoVdf" userId="d55be94f-4073-46ba-88ef-465599598fde" providerId="ADAL" clId="{1ACD003D-8B4F-4E45-A51C-5BD176EA623D}" dt="2023-03-15T12:36:07.087" v="1031" actId="26606"/>
          <ac:spMkLst>
            <pc:docMk/>
            <pc:sldMk cId="1621872026" sldId="278"/>
            <ac:spMk id="18454" creationId="{1064BEB5-927C-40C6-AD8D-5B1081EBA365}"/>
          </ac:spMkLst>
        </pc:spChg>
        <pc:spChg chg="add del">
          <ac:chgData name="BEN KHALFALLAH Hela ItimAsrScoVdf" userId="d55be94f-4073-46ba-88ef-465599598fde" providerId="ADAL" clId="{1ACD003D-8B4F-4E45-A51C-5BD176EA623D}" dt="2023-03-15T12:36:07.087" v="1031" actId="26606"/>
          <ac:spMkLst>
            <pc:docMk/>
            <pc:sldMk cId="1621872026" sldId="278"/>
            <ac:spMk id="18456" creationId="{CFAD90FD-B14D-4011-90EE-AB83798BC2F0}"/>
          </ac:spMkLst>
        </pc:spChg>
        <pc:spChg chg="add del">
          <ac:chgData name="BEN KHALFALLAH Hela ItimAsrScoVdf" userId="d55be94f-4073-46ba-88ef-465599598fde" providerId="ADAL" clId="{1ACD003D-8B4F-4E45-A51C-5BD176EA623D}" dt="2023-03-15T12:36:07.087" v="1031" actId="26606"/>
          <ac:spMkLst>
            <pc:docMk/>
            <pc:sldMk cId="1621872026" sldId="278"/>
            <ac:spMk id="18458" creationId="{3840A683-B247-4FCD-A924-208E0F8114C1}"/>
          </ac:spMkLst>
        </pc:spChg>
        <pc:spChg chg="add del">
          <ac:chgData name="BEN KHALFALLAH Hela ItimAsrScoVdf" userId="d55be94f-4073-46ba-88ef-465599598fde" providerId="ADAL" clId="{1ACD003D-8B4F-4E45-A51C-5BD176EA623D}" dt="2023-03-15T12:36:07.087" v="1031" actId="26606"/>
          <ac:spMkLst>
            <pc:docMk/>
            <pc:sldMk cId="1621872026" sldId="278"/>
            <ac:spMk id="18460" creationId="{E6861741-689A-45A2-98D1-6C4A4F13C0AB}"/>
          </ac:spMkLst>
        </pc:spChg>
        <pc:spChg chg="add del">
          <ac:chgData name="BEN KHALFALLAH Hela ItimAsrScoVdf" userId="d55be94f-4073-46ba-88ef-465599598fde" providerId="ADAL" clId="{1ACD003D-8B4F-4E45-A51C-5BD176EA623D}" dt="2023-03-15T12:36:07.087" v="1031" actId="26606"/>
          <ac:spMkLst>
            <pc:docMk/>
            <pc:sldMk cId="1621872026" sldId="278"/>
            <ac:spMk id="18471" creationId="{AB8CD641-9DEB-4AF5-8236-E9C9CD4C9DCC}"/>
          </ac:spMkLst>
        </pc:spChg>
        <pc:spChg chg="add del">
          <ac:chgData name="BEN KHALFALLAH Hela ItimAsrScoVdf" userId="d55be94f-4073-46ba-88ef-465599598fde" providerId="ADAL" clId="{1ACD003D-8B4F-4E45-A51C-5BD176EA623D}" dt="2023-03-15T12:36:07.087" v="1031" actId="26606"/>
          <ac:spMkLst>
            <pc:docMk/>
            <pc:sldMk cId="1621872026" sldId="278"/>
            <ac:spMk id="18473" creationId="{5D5E296C-7F37-495B-9C8F-C56402F0BC0E}"/>
          </ac:spMkLst>
        </pc:spChg>
        <pc:spChg chg="add del">
          <ac:chgData name="BEN KHALFALLAH Hela ItimAsrScoVdf" userId="d55be94f-4073-46ba-88ef-465599598fde" providerId="ADAL" clId="{1ACD003D-8B4F-4E45-A51C-5BD176EA623D}" dt="2023-03-15T12:36:07.087" v="1031" actId="26606"/>
          <ac:spMkLst>
            <pc:docMk/>
            <pc:sldMk cId="1621872026" sldId="278"/>
            <ac:spMk id="18475" creationId="{D4FEA77F-6150-4990-AB1A-6C6AD09F79C7}"/>
          </ac:spMkLst>
        </pc:spChg>
        <pc:spChg chg="add del">
          <ac:chgData name="BEN KHALFALLAH Hela ItimAsrScoVdf" userId="d55be94f-4073-46ba-88ef-465599598fde" providerId="ADAL" clId="{1ACD003D-8B4F-4E45-A51C-5BD176EA623D}" dt="2023-03-15T12:36:07.087" v="1031" actId="26606"/>
          <ac:spMkLst>
            <pc:docMk/>
            <pc:sldMk cId="1621872026" sldId="278"/>
            <ac:spMk id="18477" creationId="{66CC1B5B-CB1B-482B-BF03-89D1498F6DE2}"/>
          </ac:spMkLst>
        </pc:spChg>
        <pc:spChg chg="add del">
          <ac:chgData name="BEN KHALFALLAH Hela ItimAsrScoVdf" userId="d55be94f-4073-46ba-88ef-465599598fde" providerId="ADAL" clId="{1ACD003D-8B4F-4E45-A51C-5BD176EA623D}" dt="2023-03-15T12:36:07.087" v="1031" actId="26606"/>
          <ac:spMkLst>
            <pc:docMk/>
            <pc:sldMk cId="1621872026" sldId="278"/>
            <ac:spMk id="18484" creationId="{0646E723-37AC-46C1-833E-49EBFD56E955}"/>
          </ac:spMkLst>
        </pc:spChg>
        <pc:spChg chg="add del">
          <ac:chgData name="BEN KHALFALLAH Hela ItimAsrScoVdf" userId="d55be94f-4073-46ba-88ef-465599598fde" providerId="ADAL" clId="{1ACD003D-8B4F-4E45-A51C-5BD176EA623D}" dt="2023-03-15T12:36:07.087" v="1031" actId="26606"/>
          <ac:spMkLst>
            <pc:docMk/>
            <pc:sldMk cId="1621872026" sldId="278"/>
            <ac:spMk id="18486" creationId="{1064BEB5-927C-40C6-AD8D-5B1081EBA365}"/>
          </ac:spMkLst>
        </pc:spChg>
        <pc:spChg chg="add del">
          <ac:chgData name="BEN KHALFALLAH Hela ItimAsrScoVdf" userId="d55be94f-4073-46ba-88ef-465599598fde" providerId="ADAL" clId="{1ACD003D-8B4F-4E45-A51C-5BD176EA623D}" dt="2023-03-15T12:36:07.087" v="1031" actId="26606"/>
          <ac:spMkLst>
            <pc:docMk/>
            <pc:sldMk cId="1621872026" sldId="278"/>
            <ac:spMk id="18488" creationId="{CFAD90FD-B14D-4011-90EE-AB83798BC2F0}"/>
          </ac:spMkLst>
        </pc:spChg>
        <pc:spChg chg="add del">
          <ac:chgData name="BEN KHALFALLAH Hela ItimAsrScoVdf" userId="d55be94f-4073-46ba-88ef-465599598fde" providerId="ADAL" clId="{1ACD003D-8B4F-4E45-A51C-5BD176EA623D}" dt="2023-03-15T12:36:07.087" v="1031" actId="26606"/>
          <ac:spMkLst>
            <pc:docMk/>
            <pc:sldMk cId="1621872026" sldId="278"/>
            <ac:spMk id="18490" creationId="{3840A683-B247-4FCD-A924-208E0F8114C1}"/>
          </ac:spMkLst>
        </pc:spChg>
        <pc:spChg chg="add del">
          <ac:chgData name="BEN KHALFALLAH Hela ItimAsrScoVdf" userId="d55be94f-4073-46ba-88ef-465599598fde" providerId="ADAL" clId="{1ACD003D-8B4F-4E45-A51C-5BD176EA623D}" dt="2023-03-15T12:36:07.087" v="1031" actId="26606"/>
          <ac:spMkLst>
            <pc:docMk/>
            <pc:sldMk cId="1621872026" sldId="278"/>
            <ac:spMk id="18492" creationId="{E6861741-689A-45A2-98D1-6C4A4F13C0AB}"/>
          </ac:spMkLst>
        </pc:spChg>
        <pc:grpChg chg="add del">
          <ac:chgData name="BEN KHALFALLAH Hela ItimAsrScoVdf" userId="d55be94f-4073-46ba-88ef-465599598fde" providerId="ADAL" clId="{1ACD003D-8B4F-4E45-A51C-5BD176EA623D}" dt="2023-03-15T12:36:07.087" v="1031" actId="26606"/>
          <ac:grpSpMkLst>
            <pc:docMk/>
            <pc:sldMk cId="1621872026" sldId="278"/>
            <ac:grpSpMk id="18447" creationId="{1B537E3F-FCF5-4357-95F0-E51BBB4639F4}"/>
          </ac:grpSpMkLst>
        </pc:grpChg>
        <pc:grpChg chg="add del">
          <ac:chgData name="BEN KHALFALLAH Hela ItimAsrScoVdf" userId="d55be94f-4073-46ba-88ef-465599598fde" providerId="ADAL" clId="{1ACD003D-8B4F-4E45-A51C-5BD176EA623D}" dt="2023-03-15T12:36:07.087" v="1031" actId="26606"/>
          <ac:grpSpMkLst>
            <pc:docMk/>
            <pc:sldMk cId="1621872026" sldId="278"/>
            <ac:grpSpMk id="18479" creationId="{1B537E3F-FCF5-4357-95F0-E51BBB4639F4}"/>
          </ac:grpSpMkLst>
        </pc:grpChg>
        <pc:picChg chg="add mod">
          <ac:chgData name="BEN KHALFALLAH Hela ItimAsrScoVdf" userId="d55be94f-4073-46ba-88ef-465599598fde" providerId="ADAL" clId="{1ACD003D-8B4F-4E45-A51C-5BD176EA623D}" dt="2023-03-15T12:35:44.271" v="1024" actId="26606"/>
          <ac:picMkLst>
            <pc:docMk/>
            <pc:sldMk cId="1621872026" sldId="278"/>
            <ac:picMk id="18434" creationId="{E0E9628B-D29E-44C6-A1ED-B2B7404767EA}"/>
          </ac:picMkLst>
        </pc:picChg>
        <pc:cxnChg chg="add del">
          <ac:chgData name="BEN KHALFALLAH Hela ItimAsrScoVdf" userId="d55be94f-4073-46ba-88ef-465599598fde" providerId="ADAL" clId="{1ACD003D-8B4F-4E45-A51C-5BD176EA623D}" dt="2023-03-15T12:36:07.087" v="1031" actId="26606"/>
          <ac:cxnSpMkLst>
            <pc:docMk/>
            <pc:sldMk cId="1621872026" sldId="278"/>
            <ac:cxnSpMk id="18462" creationId="{0C77DF75-521B-49EA-B235-767773C0E2D1}"/>
          </ac:cxnSpMkLst>
        </pc:cxnChg>
        <pc:cxnChg chg="add del">
          <ac:chgData name="BEN KHALFALLAH Hela ItimAsrScoVdf" userId="d55be94f-4073-46ba-88ef-465599598fde" providerId="ADAL" clId="{1ACD003D-8B4F-4E45-A51C-5BD176EA623D}" dt="2023-03-15T12:36:07.087" v="1031" actId="26606"/>
          <ac:cxnSpMkLst>
            <pc:docMk/>
            <pc:sldMk cId="1621872026" sldId="278"/>
            <ac:cxnSpMk id="18464" creationId="{D8C40A12-D255-4952-B536-CF4E4866D2DA}"/>
          </ac:cxnSpMkLst>
        </pc:cxnChg>
        <pc:cxnChg chg="add del">
          <ac:chgData name="BEN KHALFALLAH Hela ItimAsrScoVdf" userId="d55be94f-4073-46ba-88ef-465599598fde" providerId="ADAL" clId="{1ACD003D-8B4F-4E45-A51C-5BD176EA623D}" dt="2023-03-15T12:36:07.087" v="1031" actId="26606"/>
          <ac:cxnSpMkLst>
            <pc:docMk/>
            <pc:sldMk cId="1621872026" sldId="278"/>
            <ac:cxnSpMk id="18466" creationId="{612384E2-1832-460A-A0E1-22E604739033}"/>
          </ac:cxnSpMkLst>
        </pc:cxnChg>
        <pc:cxnChg chg="add del">
          <ac:chgData name="BEN KHALFALLAH Hela ItimAsrScoVdf" userId="d55be94f-4073-46ba-88ef-465599598fde" providerId="ADAL" clId="{1ACD003D-8B4F-4E45-A51C-5BD176EA623D}" dt="2023-03-15T12:36:07.087" v="1031" actId="26606"/>
          <ac:cxnSpMkLst>
            <pc:docMk/>
            <pc:sldMk cId="1621872026" sldId="278"/>
            <ac:cxnSpMk id="18494" creationId="{0C77DF75-521B-49EA-B235-767773C0E2D1}"/>
          </ac:cxnSpMkLst>
        </pc:cxnChg>
        <pc:cxnChg chg="add del">
          <ac:chgData name="BEN KHALFALLAH Hela ItimAsrScoVdf" userId="d55be94f-4073-46ba-88ef-465599598fde" providerId="ADAL" clId="{1ACD003D-8B4F-4E45-A51C-5BD176EA623D}" dt="2023-03-15T12:36:07.087" v="1031" actId="26606"/>
          <ac:cxnSpMkLst>
            <pc:docMk/>
            <pc:sldMk cId="1621872026" sldId="278"/>
            <ac:cxnSpMk id="18496" creationId="{D8C40A12-D255-4952-B536-CF4E4866D2DA}"/>
          </ac:cxnSpMkLst>
        </pc:cxnChg>
        <pc:cxnChg chg="add del">
          <ac:chgData name="BEN KHALFALLAH Hela ItimAsrScoVdf" userId="d55be94f-4073-46ba-88ef-465599598fde" providerId="ADAL" clId="{1ACD003D-8B4F-4E45-A51C-5BD176EA623D}" dt="2023-03-15T12:36:07.087" v="1031" actId="26606"/>
          <ac:cxnSpMkLst>
            <pc:docMk/>
            <pc:sldMk cId="1621872026" sldId="278"/>
            <ac:cxnSpMk id="18498" creationId="{612384E2-1832-460A-A0E1-22E604739033}"/>
          </ac:cxnSpMkLst>
        </pc:cxnChg>
      </pc:sldChg>
      <pc:sldChg chg="addSp delSp modSp new del mod setBg">
        <pc:chgData name="BEN KHALFALLAH Hela ItimAsrScoVdf" userId="d55be94f-4073-46ba-88ef-465599598fde" providerId="ADAL" clId="{1ACD003D-8B4F-4E45-A51C-5BD176EA623D}" dt="2023-03-15T13:35:42.255" v="1110" actId="47"/>
        <pc:sldMkLst>
          <pc:docMk/>
          <pc:sldMk cId="1043329888" sldId="279"/>
        </pc:sldMkLst>
        <pc:spChg chg="mod">
          <ac:chgData name="BEN KHALFALLAH Hela ItimAsrScoVdf" userId="d55be94f-4073-46ba-88ef-465599598fde" providerId="ADAL" clId="{1ACD003D-8B4F-4E45-A51C-5BD176EA623D}" dt="2023-03-15T12:49:23.910" v="1081"/>
          <ac:spMkLst>
            <pc:docMk/>
            <pc:sldMk cId="1043329888" sldId="279"/>
            <ac:spMk id="2" creationId="{D4CBB4CB-9AAB-4D77-91D1-554C4CA3592E}"/>
          </ac:spMkLst>
        </pc:spChg>
        <pc:spChg chg="del mod">
          <ac:chgData name="BEN KHALFALLAH Hela ItimAsrScoVdf" userId="d55be94f-4073-46ba-88ef-465599598fde" providerId="ADAL" clId="{1ACD003D-8B4F-4E45-A51C-5BD176EA623D}" dt="2023-03-15T12:45:44.206" v="1045" actId="478"/>
          <ac:spMkLst>
            <pc:docMk/>
            <pc:sldMk cId="1043329888" sldId="279"/>
            <ac:spMk id="3" creationId="{5B0B3F15-4CB1-4C19-9152-AE952CE95197}"/>
          </ac:spMkLst>
        </pc:spChg>
        <pc:spChg chg="add del mod">
          <ac:chgData name="BEN KHALFALLAH Hela ItimAsrScoVdf" userId="d55be94f-4073-46ba-88ef-465599598fde" providerId="ADAL" clId="{1ACD003D-8B4F-4E45-A51C-5BD176EA623D}" dt="2023-03-15T12:45:46.202" v="1046" actId="478"/>
          <ac:spMkLst>
            <pc:docMk/>
            <pc:sldMk cId="1043329888" sldId="279"/>
            <ac:spMk id="5" creationId="{E0B35102-63FA-4A1C-833A-32DA8AF8EE4C}"/>
          </ac:spMkLst>
        </pc:spChg>
        <pc:spChg chg="add del">
          <ac:chgData name="BEN KHALFALLAH Hela ItimAsrScoVdf" userId="d55be94f-4073-46ba-88ef-465599598fde" providerId="ADAL" clId="{1ACD003D-8B4F-4E45-A51C-5BD176EA623D}" dt="2023-03-15T12:45:49.639" v="1047" actId="26606"/>
          <ac:spMkLst>
            <pc:docMk/>
            <pc:sldMk cId="1043329888" sldId="279"/>
            <ac:spMk id="10" creationId="{AB8CD641-9DEB-4AF5-8236-E9C9CD4C9DCC}"/>
          </ac:spMkLst>
        </pc:spChg>
        <pc:spChg chg="add del">
          <ac:chgData name="BEN KHALFALLAH Hela ItimAsrScoVdf" userId="d55be94f-4073-46ba-88ef-465599598fde" providerId="ADAL" clId="{1ACD003D-8B4F-4E45-A51C-5BD176EA623D}" dt="2023-03-15T12:45:49.639" v="1047" actId="26606"/>
          <ac:spMkLst>
            <pc:docMk/>
            <pc:sldMk cId="1043329888" sldId="279"/>
            <ac:spMk id="12" creationId="{5D5E296C-7F37-495B-9C8F-C56402F0BC0E}"/>
          </ac:spMkLst>
        </pc:spChg>
        <pc:spChg chg="add del">
          <ac:chgData name="BEN KHALFALLAH Hela ItimAsrScoVdf" userId="d55be94f-4073-46ba-88ef-465599598fde" providerId="ADAL" clId="{1ACD003D-8B4F-4E45-A51C-5BD176EA623D}" dt="2023-03-15T12:45:49.639" v="1047" actId="26606"/>
          <ac:spMkLst>
            <pc:docMk/>
            <pc:sldMk cId="1043329888" sldId="279"/>
            <ac:spMk id="14" creationId="{D4FEA77F-6150-4990-AB1A-6C6AD09F79C7}"/>
          </ac:spMkLst>
        </pc:spChg>
        <pc:spChg chg="add del">
          <ac:chgData name="BEN KHALFALLAH Hela ItimAsrScoVdf" userId="d55be94f-4073-46ba-88ef-465599598fde" providerId="ADAL" clId="{1ACD003D-8B4F-4E45-A51C-5BD176EA623D}" dt="2023-03-15T12:45:49.639" v="1047" actId="26606"/>
          <ac:spMkLst>
            <pc:docMk/>
            <pc:sldMk cId="1043329888" sldId="279"/>
            <ac:spMk id="16" creationId="{66CC1B5B-CB1B-482B-BF03-89D1498F6DE2}"/>
          </ac:spMkLst>
        </pc:spChg>
        <pc:spChg chg="add del">
          <ac:chgData name="BEN KHALFALLAH Hela ItimAsrScoVdf" userId="d55be94f-4073-46ba-88ef-465599598fde" providerId="ADAL" clId="{1ACD003D-8B4F-4E45-A51C-5BD176EA623D}" dt="2023-03-15T12:45:49.639" v="1047" actId="26606"/>
          <ac:spMkLst>
            <pc:docMk/>
            <pc:sldMk cId="1043329888" sldId="279"/>
            <ac:spMk id="23" creationId="{C82BAEE8-511C-4F88-8C15-CCCB76D02855}"/>
          </ac:spMkLst>
        </pc:spChg>
        <pc:spChg chg="add del">
          <ac:chgData name="BEN KHALFALLAH Hela ItimAsrScoVdf" userId="d55be94f-4073-46ba-88ef-465599598fde" providerId="ADAL" clId="{1ACD003D-8B4F-4E45-A51C-5BD176EA623D}" dt="2023-03-15T12:45:49.639" v="1047" actId="26606"/>
          <ac:spMkLst>
            <pc:docMk/>
            <pc:sldMk cId="1043329888" sldId="279"/>
            <ac:spMk id="25" creationId="{B8063F48-0666-4FAD-93CE-260C63B1BFEB}"/>
          </ac:spMkLst>
        </pc:spChg>
        <pc:spChg chg="add del">
          <ac:chgData name="BEN KHALFALLAH Hela ItimAsrScoVdf" userId="d55be94f-4073-46ba-88ef-465599598fde" providerId="ADAL" clId="{1ACD003D-8B4F-4E45-A51C-5BD176EA623D}" dt="2023-03-15T12:45:49.639" v="1047" actId="26606"/>
          <ac:spMkLst>
            <pc:docMk/>
            <pc:sldMk cId="1043329888" sldId="279"/>
            <ac:spMk id="27" creationId="{3902F946-F788-48B1-8FE8-1260C20C8544}"/>
          </ac:spMkLst>
        </pc:spChg>
        <pc:spChg chg="add del">
          <ac:chgData name="BEN KHALFALLAH Hela ItimAsrScoVdf" userId="d55be94f-4073-46ba-88ef-465599598fde" providerId="ADAL" clId="{1ACD003D-8B4F-4E45-A51C-5BD176EA623D}" dt="2023-03-15T12:45:49.639" v="1047" actId="26606"/>
          <ac:spMkLst>
            <pc:docMk/>
            <pc:sldMk cId="1043329888" sldId="279"/>
            <ac:spMk id="29" creationId="{9782C6AC-9E78-4AC5-B98F-A466F06DB777}"/>
          </ac:spMkLst>
        </pc:spChg>
        <pc:spChg chg="add del">
          <ac:chgData name="BEN KHALFALLAH Hela ItimAsrScoVdf" userId="d55be94f-4073-46ba-88ef-465599598fde" providerId="ADAL" clId="{1ACD003D-8B4F-4E45-A51C-5BD176EA623D}" dt="2023-03-15T12:45:49.639" v="1047" actId="26606"/>
          <ac:spMkLst>
            <pc:docMk/>
            <pc:sldMk cId="1043329888" sldId="279"/>
            <ac:spMk id="31" creationId="{F92FB751-4193-4666-9F39-1CDF96FD0C14}"/>
          </ac:spMkLst>
        </pc:spChg>
        <pc:spChg chg="add del">
          <ac:chgData name="BEN KHALFALLAH Hela ItimAsrScoVdf" userId="d55be94f-4073-46ba-88ef-465599598fde" providerId="ADAL" clId="{1ACD003D-8B4F-4E45-A51C-5BD176EA623D}" dt="2023-03-15T12:46:44.234" v="1049" actId="26606"/>
          <ac:spMkLst>
            <pc:docMk/>
            <pc:sldMk cId="1043329888" sldId="279"/>
            <ac:spMk id="41" creationId="{AB8CD641-9DEB-4AF5-8236-E9C9CD4C9DCC}"/>
          </ac:spMkLst>
        </pc:spChg>
        <pc:spChg chg="add del">
          <ac:chgData name="BEN KHALFALLAH Hela ItimAsrScoVdf" userId="d55be94f-4073-46ba-88ef-465599598fde" providerId="ADAL" clId="{1ACD003D-8B4F-4E45-A51C-5BD176EA623D}" dt="2023-03-15T12:46:44.234" v="1049" actId="26606"/>
          <ac:spMkLst>
            <pc:docMk/>
            <pc:sldMk cId="1043329888" sldId="279"/>
            <ac:spMk id="43" creationId="{5D5E296C-7F37-495B-9C8F-C56402F0BC0E}"/>
          </ac:spMkLst>
        </pc:spChg>
        <pc:spChg chg="add del">
          <ac:chgData name="BEN KHALFALLAH Hela ItimAsrScoVdf" userId="d55be94f-4073-46ba-88ef-465599598fde" providerId="ADAL" clId="{1ACD003D-8B4F-4E45-A51C-5BD176EA623D}" dt="2023-03-15T12:46:44.234" v="1049" actId="26606"/>
          <ac:spMkLst>
            <pc:docMk/>
            <pc:sldMk cId="1043329888" sldId="279"/>
            <ac:spMk id="45" creationId="{D4FEA77F-6150-4990-AB1A-6C6AD09F79C7}"/>
          </ac:spMkLst>
        </pc:spChg>
        <pc:spChg chg="add del">
          <ac:chgData name="BEN KHALFALLAH Hela ItimAsrScoVdf" userId="d55be94f-4073-46ba-88ef-465599598fde" providerId="ADAL" clId="{1ACD003D-8B4F-4E45-A51C-5BD176EA623D}" dt="2023-03-15T12:46:44.234" v="1049" actId="26606"/>
          <ac:spMkLst>
            <pc:docMk/>
            <pc:sldMk cId="1043329888" sldId="279"/>
            <ac:spMk id="47" creationId="{66CC1B5B-CB1B-482B-BF03-89D1498F6DE2}"/>
          </ac:spMkLst>
        </pc:spChg>
        <pc:spChg chg="add del">
          <ac:chgData name="BEN KHALFALLAH Hela ItimAsrScoVdf" userId="d55be94f-4073-46ba-88ef-465599598fde" providerId="ADAL" clId="{1ACD003D-8B4F-4E45-A51C-5BD176EA623D}" dt="2023-03-15T12:46:44.234" v="1049" actId="26606"/>
          <ac:spMkLst>
            <pc:docMk/>
            <pc:sldMk cId="1043329888" sldId="279"/>
            <ac:spMk id="54" creationId="{C82BAEE8-511C-4F88-8C15-CCCB76D02855}"/>
          </ac:spMkLst>
        </pc:spChg>
        <pc:spChg chg="add del">
          <ac:chgData name="BEN KHALFALLAH Hela ItimAsrScoVdf" userId="d55be94f-4073-46ba-88ef-465599598fde" providerId="ADAL" clId="{1ACD003D-8B4F-4E45-A51C-5BD176EA623D}" dt="2023-03-15T12:46:44.234" v="1049" actId="26606"/>
          <ac:spMkLst>
            <pc:docMk/>
            <pc:sldMk cId="1043329888" sldId="279"/>
            <ac:spMk id="56" creationId="{B8063F48-0666-4FAD-93CE-260C63B1BFEB}"/>
          </ac:spMkLst>
        </pc:spChg>
        <pc:spChg chg="add del">
          <ac:chgData name="BEN KHALFALLAH Hela ItimAsrScoVdf" userId="d55be94f-4073-46ba-88ef-465599598fde" providerId="ADAL" clId="{1ACD003D-8B4F-4E45-A51C-5BD176EA623D}" dt="2023-03-15T12:46:44.234" v="1049" actId="26606"/>
          <ac:spMkLst>
            <pc:docMk/>
            <pc:sldMk cId="1043329888" sldId="279"/>
            <ac:spMk id="58" creationId="{3902F946-F788-48B1-8FE8-1260C20C8544}"/>
          </ac:spMkLst>
        </pc:spChg>
        <pc:spChg chg="add del">
          <ac:chgData name="BEN KHALFALLAH Hela ItimAsrScoVdf" userId="d55be94f-4073-46ba-88ef-465599598fde" providerId="ADAL" clId="{1ACD003D-8B4F-4E45-A51C-5BD176EA623D}" dt="2023-03-15T12:46:44.234" v="1049" actId="26606"/>
          <ac:spMkLst>
            <pc:docMk/>
            <pc:sldMk cId="1043329888" sldId="279"/>
            <ac:spMk id="60" creationId="{9782C6AC-9E78-4AC5-B98F-A466F06DB777}"/>
          </ac:spMkLst>
        </pc:spChg>
        <pc:spChg chg="add del">
          <ac:chgData name="BEN KHALFALLAH Hela ItimAsrScoVdf" userId="d55be94f-4073-46ba-88ef-465599598fde" providerId="ADAL" clId="{1ACD003D-8B4F-4E45-A51C-5BD176EA623D}" dt="2023-03-15T12:46:44.234" v="1049" actId="26606"/>
          <ac:spMkLst>
            <pc:docMk/>
            <pc:sldMk cId="1043329888" sldId="279"/>
            <ac:spMk id="62" creationId="{F92FB751-4193-4666-9F39-1CDF96FD0C14}"/>
          </ac:spMkLst>
        </pc:spChg>
        <pc:spChg chg="add">
          <ac:chgData name="BEN KHALFALLAH Hela ItimAsrScoVdf" userId="d55be94f-4073-46ba-88ef-465599598fde" providerId="ADAL" clId="{1ACD003D-8B4F-4E45-A51C-5BD176EA623D}" dt="2023-03-15T12:46:44.234" v="1049" actId="26606"/>
          <ac:spMkLst>
            <pc:docMk/>
            <pc:sldMk cId="1043329888" sldId="279"/>
            <ac:spMk id="72" creationId="{AB8CD641-9DEB-4AF5-8236-E9C9CD4C9DCC}"/>
          </ac:spMkLst>
        </pc:spChg>
        <pc:spChg chg="add">
          <ac:chgData name="BEN KHALFALLAH Hela ItimAsrScoVdf" userId="d55be94f-4073-46ba-88ef-465599598fde" providerId="ADAL" clId="{1ACD003D-8B4F-4E45-A51C-5BD176EA623D}" dt="2023-03-15T12:46:44.234" v="1049" actId="26606"/>
          <ac:spMkLst>
            <pc:docMk/>
            <pc:sldMk cId="1043329888" sldId="279"/>
            <ac:spMk id="74" creationId="{5D5E296C-7F37-495B-9C8F-C56402F0BC0E}"/>
          </ac:spMkLst>
        </pc:spChg>
        <pc:spChg chg="add">
          <ac:chgData name="BEN KHALFALLAH Hela ItimAsrScoVdf" userId="d55be94f-4073-46ba-88ef-465599598fde" providerId="ADAL" clId="{1ACD003D-8B4F-4E45-A51C-5BD176EA623D}" dt="2023-03-15T12:46:44.234" v="1049" actId="26606"/>
          <ac:spMkLst>
            <pc:docMk/>
            <pc:sldMk cId="1043329888" sldId="279"/>
            <ac:spMk id="76" creationId="{D4FEA77F-6150-4990-AB1A-6C6AD09F79C7}"/>
          </ac:spMkLst>
        </pc:spChg>
        <pc:spChg chg="add">
          <ac:chgData name="BEN KHALFALLAH Hela ItimAsrScoVdf" userId="d55be94f-4073-46ba-88ef-465599598fde" providerId="ADAL" clId="{1ACD003D-8B4F-4E45-A51C-5BD176EA623D}" dt="2023-03-15T12:46:44.234" v="1049" actId="26606"/>
          <ac:spMkLst>
            <pc:docMk/>
            <pc:sldMk cId="1043329888" sldId="279"/>
            <ac:spMk id="78" creationId="{66CC1B5B-CB1B-482B-BF03-89D1498F6DE2}"/>
          </ac:spMkLst>
        </pc:spChg>
        <pc:spChg chg="add">
          <ac:chgData name="BEN KHALFALLAH Hela ItimAsrScoVdf" userId="d55be94f-4073-46ba-88ef-465599598fde" providerId="ADAL" clId="{1ACD003D-8B4F-4E45-A51C-5BD176EA623D}" dt="2023-03-15T12:46:44.234" v="1049" actId="26606"/>
          <ac:spMkLst>
            <pc:docMk/>
            <pc:sldMk cId="1043329888" sldId="279"/>
            <ac:spMk id="85" creationId="{C82BAEE8-511C-4F88-8C15-CCCB76D02855}"/>
          </ac:spMkLst>
        </pc:spChg>
        <pc:spChg chg="add">
          <ac:chgData name="BEN KHALFALLAH Hela ItimAsrScoVdf" userId="d55be94f-4073-46ba-88ef-465599598fde" providerId="ADAL" clId="{1ACD003D-8B4F-4E45-A51C-5BD176EA623D}" dt="2023-03-15T12:46:44.234" v="1049" actId="26606"/>
          <ac:spMkLst>
            <pc:docMk/>
            <pc:sldMk cId="1043329888" sldId="279"/>
            <ac:spMk id="87" creationId="{B8063F48-0666-4FAD-93CE-260C63B1BFEB}"/>
          </ac:spMkLst>
        </pc:spChg>
        <pc:spChg chg="add">
          <ac:chgData name="BEN KHALFALLAH Hela ItimAsrScoVdf" userId="d55be94f-4073-46ba-88ef-465599598fde" providerId="ADAL" clId="{1ACD003D-8B4F-4E45-A51C-5BD176EA623D}" dt="2023-03-15T12:46:44.234" v="1049" actId="26606"/>
          <ac:spMkLst>
            <pc:docMk/>
            <pc:sldMk cId="1043329888" sldId="279"/>
            <ac:spMk id="89" creationId="{3902F946-F788-48B1-8FE8-1260C20C8544}"/>
          </ac:spMkLst>
        </pc:spChg>
        <pc:spChg chg="add">
          <ac:chgData name="BEN KHALFALLAH Hela ItimAsrScoVdf" userId="d55be94f-4073-46ba-88ef-465599598fde" providerId="ADAL" clId="{1ACD003D-8B4F-4E45-A51C-5BD176EA623D}" dt="2023-03-15T12:46:44.234" v="1049" actId="26606"/>
          <ac:spMkLst>
            <pc:docMk/>
            <pc:sldMk cId="1043329888" sldId="279"/>
            <ac:spMk id="91" creationId="{9782C6AC-9E78-4AC5-B98F-A466F06DB777}"/>
          </ac:spMkLst>
        </pc:spChg>
        <pc:spChg chg="add">
          <ac:chgData name="BEN KHALFALLAH Hela ItimAsrScoVdf" userId="d55be94f-4073-46ba-88ef-465599598fde" providerId="ADAL" clId="{1ACD003D-8B4F-4E45-A51C-5BD176EA623D}" dt="2023-03-15T12:46:44.234" v="1049" actId="26606"/>
          <ac:spMkLst>
            <pc:docMk/>
            <pc:sldMk cId="1043329888" sldId="279"/>
            <ac:spMk id="93" creationId="{F92FB751-4193-4666-9F39-1CDF96FD0C14}"/>
          </ac:spMkLst>
        </pc:spChg>
        <pc:grpChg chg="add del">
          <ac:chgData name="BEN KHALFALLAH Hela ItimAsrScoVdf" userId="d55be94f-4073-46ba-88ef-465599598fde" providerId="ADAL" clId="{1ACD003D-8B4F-4E45-A51C-5BD176EA623D}" dt="2023-03-15T12:45:49.639" v="1047" actId="26606"/>
          <ac:grpSpMkLst>
            <pc:docMk/>
            <pc:sldMk cId="1043329888" sldId="279"/>
            <ac:grpSpMk id="18" creationId="{1B537E3F-FCF5-4357-95F0-E51BBB4639F4}"/>
          </ac:grpSpMkLst>
        </pc:grpChg>
        <pc:grpChg chg="add del">
          <ac:chgData name="BEN KHALFALLAH Hela ItimAsrScoVdf" userId="d55be94f-4073-46ba-88ef-465599598fde" providerId="ADAL" clId="{1ACD003D-8B4F-4E45-A51C-5BD176EA623D}" dt="2023-03-15T12:45:49.639" v="1047" actId="26606"/>
          <ac:grpSpMkLst>
            <pc:docMk/>
            <pc:sldMk cId="1043329888" sldId="279"/>
            <ac:grpSpMk id="33" creationId="{CC547666-6BC2-4126-AF64-5A7DE9FE88A4}"/>
          </ac:grpSpMkLst>
        </pc:grpChg>
        <pc:grpChg chg="add del">
          <ac:chgData name="BEN KHALFALLAH Hela ItimAsrScoVdf" userId="d55be94f-4073-46ba-88ef-465599598fde" providerId="ADAL" clId="{1ACD003D-8B4F-4E45-A51C-5BD176EA623D}" dt="2023-03-15T12:46:44.234" v="1049" actId="26606"/>
          <ac:grpSpMkLst>
            <pc:docMk/>
            <pc:sldMk cId="1043329888" sldId="279"/>
            <ac:grpSpMk id="49" creationId="{1B537E3F-FCF5-4357-95F0-E51BBB4639F4}"/>
          </ac:grpSpMkLst>
        </pc:grpChg>
        <pc:grpChg chg="add del">
          <ac:chgData name="BEN KHALFALLAH Hela ItimAsrScoVdf" userId="d55be94f-4073-46ba-88ef-465599598fde" providerId="ADAL" clId="{1ACD003D-8B4F-4E45-A51C-5BD176EA623D}" dt="2023-03-15T12:46:44.234" v="1049" actId="26606"/>
          <ac:grpSpMkLst>
            <pc:docMk/>
            <pc:sldMk cId="1043329888" sldId="279"/>
            <ac:grpSpMk id="64" creationId="{CC547666-6BC2-4126-AF64-5A7DE9FE88A4}"/>
          </ac:grpSpMkLst>
        </pc:grpChg>
        <pc:grpChg chg="add">
          <ac:chgData name="BEN KHALFALLAH Hela ItimAsrScoVdf" userId="d55be94f-4073-46ba-88ef-465599598fde" providerId="ADAL" clId="{1ACD003D-8B4F-4E45-A51C-5BD176EA623D}" dt="2023-03-15T12:46:44.234" v="1049" actId="26606"/>
          <ac:grpSpMkLst>
            <pc:docMk/>
            <pc:sldMk cId="1043329888" sldId="279"/>
            <ac:grpSpMk id="80" creationId="{1B537E3F-FCF5-4357-95F0-E51BBB4639F4}"/>
          </ac:grpSpMkLst>
        </pc:grpChg>
        <pc:grpChg chg="add">
          <ac:chgData name="BEN KHALFALLAH Hela ItimAsrScoVdf" userId="d55be94f-4073-46ba-88ef-465599598fde" providerId="ADAL" clId="{1ACD003D-8B4F-4E45-A51C-5BD176EA623D}" dt="2023-03-15T12:46:44.234" v="1049" actId="26606"/>
          <ac:grpSpMkLst>
            <pc:docMk/>
            <pc:sldMk cId="1043329888" sldId="279"/>
            <ac:grpSpMk id="95" creationId="{CC547666-6BC2-4126-AF64-5A7DE9FE88A4}"/>
          </ac:grpSpMkLst>
        </pc:grpChg>
        <pc:picChg chg="add">
          <ac:chgData name="BEN KHALFALLAH Hela ItimAsrScoVdf" userId="d55be94f-4073-46ba-88ef-465599598fde" providerId="ADAL" clId="{1ACD003D-8B4F-4E45-A51C-5BD176EA623D}" dt="2023-03-15T12:45:13.973" v="1044" actId="26606"/>
          <ac:picMkLst>
            <pc:docMk/>
            <pc:sldMk cId="1043329888" sldId="279"/>
            <ac:picMk id="7" creationId="{E0298F1E-B93B-F7F0-1AA6-76640CB72FFF}"/>
          </ac:picMkLst>
        </pc:picChg>
      </pc:sldChg>
      <pc:sldChg chg="addSp delSp modSp new del mod setBg">
        <pc:chgData name="BEN KHALFALLAH Hela ItimAsrScoVdf" userId="d55be94f-4073-46ba-88ef-465599598fde" providerId="ADAL" clId="{1ACD003D-8B4F-4E45-A51C-5BD176EA623D}" dt="2023-03-15T12:44:09.851" v="1037" actId="47"/>
        <pc:sldMkLst>
          <pc:docMk/>
          <pc:sldMk cId="2090067273" sldId="279"/>
        </pc:sldMkLst>
        <pc:spChg chg="del">
          <ac:chgData name="BEN KHALFALLAH Hela ItimAsrScoVdf" userId="d55be94f-4073-46ba-88ef-465599598fde" providerId="ADAL" clId="{1ACD003D-8B4F-4E45-A51C-5BD176EA623D}" dt="2023-03-15T12:43:45.613" v="1035" actId="478"/>
          <ac:spMkLst>
            <pc:docMk/>
            <pc:sldMk cId="2090067273" sldId="279"/>
            <ac:spMk id="2" creationId="{525C9382-614E-46FD-8E7D-3F25AF2D7DA8}"/>
          </ac:spMkLst>
        </pc:spChg>
        <pc:spChg chg="mod">
          <ac:chgData name="BEN KHALFALLAH Hela ItimAsrScoVdf" userId="d55be94f-4073-46ba-88ef-465599598fde" providerId="ADAL" clId="{1ACD003D-8B4F-4E45-A51C-5BD176EA623D}" dt="2023-03-15T12:43:52.970" v="1036" actId="26606"/>
          <ac:spMkLst>
            <pc:docMk/>
            <pc:sldMk cId="2090067273" sldId="279"/>
            <ac:spMk id="3" creationId="{D6757BC7-D996-4636-A386-A1060A5816FD}"/>
          </ac:spMkLst>
        </pc:spChg>
        <pc:picChg chg="add">
          <ac:chgData name="BEN KHALFALLAH Hela ItimAsrScoVdf" userId="d55be94f-4073-46ba-88ef-465599598fde" providerId="ADAL" clId="{1ACD003D-8B4F-4E45-A51C-5BD176EA623D}" dt="2023-03-15T12:43:52.970" v="1036" actId="26606"/>
          <ac:picMkLst>
            <pc:docMk/>
            <pc:sldMk cId="2090067273" sldId="279"/>
            <ac:picMk id="7" creationId="{81FA6135-8BE8-6BD8-D665-686644C66883}"/>
          </ac:picMkLst>
        </pc:picChg>
      </pc:sldChg>
      <pc:sldChg chg="addSp delSp modSp new mod ord setBg setClrOvrMap">
        <pc:chgData name="BEN KHALFALLAH Hela ItimAsrScoVdf" userId="d55be94f-4073-46ba-88ef-465599598fde" providerId="ADAL" clId="{1ACD003D-8B4F-4E45-A51C-5BD176EA623D}" dt="2023-03-15T13:40:53.742" v="1144"/>
        <pc:sldMkLst>
          <pc:docMk/>
          <pc:sldMk cId="2704700726" sldId="280"/>
        </pc:sldMkLst>
        <pc:spChg chg="mod">
          <ac:chgData name="BEN KHALFALLAH Hela ItimAsrScoVdf" userId="d55be94f-4073-46ba-88ef-465599598fde" providerId="ADAL" clId="{1ACD003D-8B4F-4E45-A51C-5BD176EA623D}" dt="2023-03-15T12:48:36.536" v="1080" actId="26606"/>
          <ac:spMkLst>
            <pc:docMk/>
            <pc:sldMk cId="2704700726" sldId="280"/>
            <ac:spMk id="2" creationId="{77F7B4E6-08BE-43FD-BD9C-FB7CA55F629B}"/>
          </ac:spMkLst>
        </pc:spChg>
        <pc:spChg chg="mod">
          <ac:chgData name="BEN KHALFALLAH Hela ItimAsrScoVdf" userId="d55be94f-4073-46ba-88ef-465599598fde" providerId="ADAL" clId="{1ACD003D-8B4F-4E45-A51C-5BD176EA623D}" dt="2023-03-15T12:49:32.111" v="1090" actId="20577"/>
          <ac:spMkLst>
            <pc:docMk/>
            <pc:sldMk cId="2704700726" sldId="280"/>
            <ac:spMk id="3" creationId="{3B242971-6514-466A-96E1-3C33D4C6B6C2}"/>
          </ac:spMkLst>
        </pc:spChg>
        <pc:spChg chg="add del">
          <ac:chgData name="BEN KHALFALLAH Hela ItimAsrScoVdf" userId="d55be94f-4073-46ba-88ef-465599598fde" providerId="ADAL" clId="{1ACD003D-8B4F-4E45-A51C-5BD176EA623D}" dt="2023-03-15T12:48:33.788" v="1077" actId="26606"/>
          <ac:spMkLst>
            <pc:docMk/>
            <pc:sldMk cId="2704700726" sldId="280"/>
            <ac:spMk id="8" creationId="{66577554-36D9-4AB4-9D46-76AC4A790BE7}"/>
          </ac:spMkLst>
        </pc:spChg>
        <pc:spChg chg="add del">
          <ac:chgData name="BEN KHALFALLAH Hela ItimAsrScoVdf" userId="d55be94f-4073-46ba-88ef-465599598fde" providerId="ADAL" clId="{1ACD003D-8B4F-4E45-A51C-5BD176EA623D}" dt="2023-03-15T12:48:12.848" v="1069" actId="26606"/>
          <ac:spMkLst>
            <pc:docMk/>
            <pc:sldMk cId="2704700726" sldId="280"/>
            <ac:spMk id="10" creationId="{AB8CD641-9DEB-4AF5-8236-E9C9CD4C9DCC}"/>
          </ac:spMkLst>
        </pc:spChg>
        <pc:spChg chg="add del">
          <ac:chgData name="BEN KHALFALLAH Hela ItimAsrScoVdf" userId="d55be94f-4073-46ba-88ef-465599598fde" providerId="ADAL" clId="{1ACD003D-8B4F-4E45-A51C-5BD176EA623D}" dt="2023-03-15T12:48:12.848" v="1069" actId="26606"/>
          <ac:spMkLst>
            <pc:docMk/>
            <pc:sldMk cId="2704700726" sldId="280"/>
            <ac:spMk id="12" creationId="{5D5E296C-7F37-495B-9C8F-C56402F0BC0E}"/>
          </ac:spMkLst>
        </pc:spChg>
        <pc:spChg chg="add del">
          <ac:chgData name="BEN KHALFALLAH Hela ItimAsrScoVdf" userId="d55be94f-4073-46ba-88ef-465599598fde" providerId="ADAL" clId="{1ACD003D-8B4F-4E45-A51C-5BD176EA623D}" dt="2023-03-15T12:48:12.848" v="1069" actId="26606"/>
          <ac:spMkLst>
            <pc:docMk/>
            <pc:sldMk cId="2704700726" sldId="280"/>
            <ac:spMk id="14" creationId="{D4FEA77F-6150-4990-AB1A-6C6AD09F79C7}"/>
          </ac:spMkLst>
        </pc:spChg>
        <pc:spChg chg="add del">
          <ac:chgData name="BEN KHALFALLAH Hela ItimAsrScoVdf" userId="d55be94f-4073-46ba-88ef-465599598fde" providerId="ADAL" clId="{1ACD003D-8B4F-4E45-A51C-5BD176EA623D}" dt="2023-03-15T12:48:12.848" v="1069" actId="26606"/>
          <ac:spMkLst>
            <pc:docMk/>
            <pc:sldMk cId="2704700726" sldId="280"/>
            <ac:spMk id="16" creationId="{66CC1B5B-CB1B-482B-BF03-89D1498F6DE2}"/>
          </ac:spMkLst>
        </pc:spChg>
        <pc:spChg chg="add del">
          <ac:chgData name="BEN KHALFALLAH Hela ItimAsrScoVdf" userId="d55be94f-4073-46ba-88ef-465599598fde" providerId="ADAL" clId="{1ACD003D-8B4F-4E45-A51C-5BD176EA623D}" dt="2023-03-15T12:48:33.788" v="1077" actId="26606"/>
          <ac:spMkLst>
            <pc:docMk/>
            <pc:sldMk cId="2704700726" sldId="280"/>
            <ac:spMk id="21" creationId="{B645BD8A-B13F-463A-9101-4FB883F064BD}"/>
          </ac:spMkLst>
        </pc:spChg>
        <pc:spChg chg="add del">
          <ac:chgData name="BEN KHALFALLAH Hela ItimAsrScoVdf" userId="d55be94f-4073-46ba-88ef-465599598fde" providerId="ADAL" clId="{1ACD003D-8B4F-4E45-A51C-5BD176EA623D}" dt="2023-03-15T12:48:12.848" v="1069" actId="26606"/>
          <ac:spMkLst>
            <pc:docMk/>
            <pc:sldMk cId="2704700726" sldId="280"/>
            <ac:spMk id="23" creationId="{C82BAEE8-511C-4F88-8C15-CCCB76D02855}"/>
          </ac:spMkLst>
        </pc:spChg>
        <pc:spChg chg="add del">
          <ac:chgData name="BEN KHALFALLAH Hela ItimAsrScoVdf" userId="d55be94f-4073-46ba-88ef-465599598fde" providerId="ADAL" clId="{1ACD003D-8B4F-4E45-A51C-5BD176EA623D}" dt="2023-03-15T12:48:12.848" v="1069" actId="26606"/>
          <ac:spMkLst>
            <pc:docMk/>
            <pc:sldMk cId="2704700726" sldId="280"/>
            <ac:spMk id="25" creationId="{B8063F48-0666-4FAD-93CE-260C63B1BFEB}"/>
          </ac:spMkLst>
        </pc:spChg>
        <pc:spChg chg="add del">
          <ac:chgData name="BEN KHALFALLAH Hela ItimAsrScoVdf" userId="d55be94f-4073-46ba-88ef-465599598fde" providerId="ADAL" clId="{1ACD003D-8B4F-4E45-A51C-5BD176EA623D}" dt="2023-03-15T12:48:12.848" v="1069" actId="26606"/>
          <ac:spMkLst>
            <pc:docMk/>
            <pc:sldMk cId="2704700726" sldId="280"/>
            <ac:spMk id="27" creationId="{3902F946-F788-48B1-8FE8-1260C20C8544}"/>
          </ac:spMkLst>
        </pc:spChg>
        <pc:spChg chg="add del">
          <ac:chgData name="BEN KHALFALLAH Hela ItimAsrScoVdf" userId="d55be94f-4073-46ba-88ef-465599598fde" providerId="ADAL" clId="{1ACD003D-8B4F-4E45-A51C-5BD176EA623D}" dt="2023-03-15T12:48:12.848" v="1069" actId="26606"/>
          <ac:spMkLst>
            <pc:docMk/>
            <pc:sldMk cId="2704700726" sldId="280"/>
            <ac:spMk id="29" creationId="{9782C6AC-9E78-4AC5-B98F-A466F06DB777}"/>
          </ac:spMkLst>
        </pc:spChg>
        <pc:spChg chg="add del">
          <ac:chgData name="BEN KHALFALLAH Hela ItimAsrScoVdf" userId="d55be94f-4073-46ba-88ef-465599598fde" providerId="ADAL" clId="{1ACD003D-8B4F-4E45-A51C-5BD176EA623D}" dt="2023-03-15T12:48:12.848" v="1069" actId="26606"/>
          <ac:spMkLst>
            <pc:docMk/>
            <pc:sldMk cId="2704700726" sldId="280"/>
            <ac:spMk id="31" creationId="{F92FB751-4193-4666-9F39-1CDF96FD0C14}"/>
          </ac:spMkLst>
        </pc:spChg>
        <pc:spChg chg="add del">
          <ac:chgData name="BEN KHALFALLAH Hela ItimAsrScoVdf" userId="d55be94f-4073-46ba-88ef-465599598fde" providerId="ADAL" clId="{1ACD003D-8B4F-4E45-A51C-5BD176EA623D}" dt="2023-03-15T12:48:14.591" v="1071" actId="26606"/>
          <ac:spMkLst>
            <pc:docMk/>
            <pc:sldMk cId="2704700726" sldId="280"/>
            <ac:spMk id="38" creationId="{AB8CD641-9DEB-4AF5-8236-E9C9CD4C9DCC}"/>
          </ac:spMkLst>
        </pc:spChg>
        <pc:spChg chg="add del">
          <ac:chgData name="BEN KHALFALLAH Hela ItimAsrScoVdf" userId="d55be94f-4073-46ba-88ef-465599598fde" providerId="ADAL" clId="{1ACD003D-8B4F-4E45-A51C-5BD176EA623D}" dt="2023-03-15T12:48:14.591" v="1071" actId="26606"/>
          <ac:spMkLst>
            <pc:docMk/>
            <pc:sldMk cId="2704700726" sldId="280"/>
            <ac:spMk id="39" creationId="{5D5E296C-7F37-495B-9C8F-C56402F0BC0E}"/>
          </ac:spMkLst>
        </pc:spChg>
        <pc:spChg chg="add del">
          <ac:chgData name="BEN KHALFALLAH Hela ItimAsrScoVdf" userId="d55be94f-4073-46ba-88ef-465599598fde" providerId="ADAL" clId="{1ACD003D-8B4F-4E45-A51C-5BD176EA623D}" dt="2023-03-15T12:48:14.591" v="1071" actId="26606"/>
          <ac:spMkLst>
            <pc:docMk/>
            <pc:sldMk cId="2704700726" sldId="280"/>
            <ac:spMk id="40" creationId="{D4FEA77F-6150-4990-AB1A-6C6AD09F79C7}"/>
          </ac:spMkLst>
        </pc:spChg>
        <pc:spChg chg="add del">
          <ac:chgData name="BEN KHALFALLAH Hela ItimAsrScoVdf" userId="d55be94f-4073-46ba-88ef-465599598fde" providerId="ADAL" clId="{1ACD003D-8B4F-4E45-A51C-5BD176EA623D}" dt="2023-03-15T12:48:14.591" v="1071" actId="26606"/>
          <ac:spMkLst>
            <pc:docMk/>
            <pc:sldMk cId="2704700726" sldId="280"/>
            <ac:spMk id="41" creationId="{66CC1B5B-CB1B-482B-BF03-89D1498F6DE2}"/>
          </ac:spMkLst>
        </pc:spChg>
        <pc:spChg chg="add del">
          <ac:chgData name="BEN KHALFALLAH Hela ItimAsrScoVdf" userId="d55be94f-4073-46ba-88ef-465599598fde" providerId="ADAL" clId="{1ACD003D-8B4F-4E45-A51C-5BD176EA623D}" dt="2023-03-15T12:48:14.591" v="1071" actId="26606"/>
          <ac:spMkLst>
            <pc:docMk/>
            <pc:sldMk cId="2704700726" sldId="280"/>
            <ac:spMk id="43" creationId="{C82BAEE8-511C-4F88-8C15-CCCB76D02855}"/>
          </ac:spMkLst>
        </pc:spChg>
        <pc:spChg chg="add del">
          <ac:chgData name="BEN KHALFALLAH Hela ItimAsrScoVdf" userId="d55be94f-4073-46ba-88ef-465599598fde" providerId="ADAL" clId="{1ACD003D-8B4F-4E45-A51C-5BD176EA623D}" dt="2023-03-15T12:48:14.591" v="1071" actId="26606"/>
          <ac:spMkLst>
            <pc:docMk/>
            <pc:sldMk cId="2704700726" sldId="280"/>
            <ac:spMk id="44" creationId="{B8063F48-0666-4FAD-93CE-260C63B1BFEB}"/>
          </ac:spMkLst>
        </pc:spChg>
        <pc:spChg chg="add del">
          <ac:chgData name="BEN KHALFALLAH Hela ItimAsrScoVdf" userId="d55be94f-4073-46ba-88ef-465599598fde" providerId="ADAL" clId="{1ACD003D-8B4F-4E45-A51C-5BD176EA623D}" dt="2023-03-15T12:48:14.591" v="1071" actId="26606"/>
          <ac:spMkLst>
            <pc:docMk/>
            <pc:sldMk cId="2704700726" sldId="280"/>
            <ac:spMk id="45" creationId="{3902F946-F788-48B1-8FE8-1260C20C8544}"/>
          </ac:spMkLst>
        </pc:spChg>
        <pc:spChg chg="add del">
          <ac:chgData name="BEN KHALFALLAH Hela ItimAsrScoVdf" userId="d55be94f-4073-46ba-88ef-465599598fde" providerId="ADAL" clId="{1ACD003D-8B4F-4E45-A51C-5BD176EA623D}" dt="2023-03-15T12:48:14.591" v="1071" actId="26606"/>
          <ac:spMkLst>
            <pc:docMk/>
            <pc:sldMk cId="2704700726" sldId="280"/>
            <ac:spMk id="46" creationId="{9782C6AC-9E78-4AC5-B98F-A466F06DB777}"/>
          </ac:spMkLst>
        </pc:spChg>
        <pc:spChg chg="add del">
          <ac:chgData name="BEN KHALFALLAH Hela ItimAsrScoVdf" userId="d55be94f-4073-46ba-88ef-465599598fde" providerId="ADAL" clId="{1ACD003D-8B4F-4E45-A51C-5BD176EA623D}" dt="2023-03-15T12:48:14.591" v="1071" actId="26606"/>
          <ac:spMkLst>
            <pc:docMk/>
            <pc:sldMk cId="2704700726" sldId="280"/>
            <ac:spMk id="47" creationId="{F92FB751-4193-4666-9F39-1CDF96FD0C14}"/>
          </ac:spMkLst>
        </pc:spChg>
        <pc:spChg chg="add del">
          <ac:chgData name="BEN KHALFALLAH Hela ItimAsrScoVdf" userId="d55be94f-4073-46ba-88ef-465599598fde" providerId="ADAL" clId="{1ACD003D-8B4F-4E45-A51C-5BD176EA623D}" dt="2023-03-15T12:48:21.239" v="1073" actId="26606"/>
          <ac:spMkLst>
            <pc:docMk/>
            <pc:sldMk cId="2704700726" sldId="280"/>
            <ac:spMk id="51" creationId="{AB8CD641-9DEB-4AF5-8236-E9C9CD4C9DCC}"/>
          </ac:spMkLst>
        </pc:spChg>
        <pc:spChg chg="add del">
          <ac:chgData name="BEN KHALFALLAH Hela ItimAsrScoVdf" userId="d55be94f-4073-46ba-88ef-465599598fde" providerId="ADAL" clId="{1ACD003D-8B4F-4E45-A51C-5BD176EA623D}" dt="2023-03-15T12:48:21.239" v="1073" actId="26606"/>
          <ac:spMkLst>
            <pc:docMk/>
            <pc:sldMk cId="2704700726" sldId="280"/>
            <ac:spMk id="52" creationId="{5D5E296C-7F37-495B-9C8F-C56402F0BC0E}"/>
          </ac:spMkLst>
        </pc:spChg>
        <pc:spChg chg="add del">
          <ac:chgData name="BEN KHALFALLAH Hela ItimAsrScoVdf" userId="d55be94f-4073-46ba-88ef-465599598fde" providerId="ADAL" clId="{1ACD003D-8B4F-4E45-A51C-5BD176EA623D}" dt="2023-03-15T12:48:21.239" v="1073" actId="26606"/>
          <ac:spMkLst>
            <pc:docMk/>
            <pc:sldMk cId="2704700726" sldId="280"/>
            <ac:spMk id="53" creationId="{D4FEA77F-6150-4990-AB1A-6C6AD09F79C7}"/>
          </ac:spMkLst>
        </pc:spChg>
        <pc:spChg chg="add del">
          <ac:chgData name="BEN KHALFALLAH Hela ItimAsrScoVdf" userId="d55be94f-4073-46ba-88ef-465599598fde" providerId="ADAL" clId="{1ACD003D-8B4F-4E45-A51C-5BD176EA623D}" dt="2023-03-15T12:48:21.239" v="1073" actId="26606"/>
          <ac:spMkLst>
            <pc:docMk/>
            <pc:sldMk cId="2704700726" sldId="280"/>
            <ac:spMk id="54" creationId="{66CC1B5B-CB1B-482B-BF03-89D1498F6DE2}"/>
          </ac:spMkLst>
        </pc:spChg>
        <pc:spChg chg="add del">
          <ac:chgData name="BEN KHALFALLAH Hela ItimAsrScoVdf" userId="d55be94f-4073-46ba-88ef-465599598fde" providerId="ADAL" clId="{1ACD003D-8B4F-4E45-A51C-5BD176EA623D}" dt="2023-03-15T12:48:21.239" v="1073" actId="26606"/>
          <ac:spMkLst>
            <pc:docMk/>
            <pc:sldMk cId="2704700726" sldId="280"/>
            <ac:spMk id="56" creationId="{C82BAEE8-511C-4F88-8C15-CCCB76D02855}"/>
          </ac:spMkLst>
        </pc:spChg>
        <pc:spChg chg="add del">
          <ac:chgData name="BEN KHALFALLAH Hela ItimAsrScoVdf" userId="d55be94f-4073-46ba-88ef-465599598fde" providerId="ADAL" clId="{1ACD003D-8B4F-4E45-A51C-5BD176EA623D}" dt="2023-03-15T12:48:21.239" v="1073" actId="26606"/>
          <ac:spMkLst>
            <pc:docMk/>
            <pc:sldMk cId="2704700726" sldId="280"/>
            <ac:spMk id="57" creationId="{B8063F48-0666-4FAD-93CE-260C63B1BFEB}"/>
          </ac:spMkLst>
        </pc:spChg>
        <pc:spChg chg="add del">
          <ac:chgData name="BEN KHALFALLAH Hela ItimAsrScoVdf" userId="d55be94f-4073-46ba-88ef-465599598fde" providerId="ADAL" clId="{1ACD003D-8B4F-4E45-A51C-5BD176EA623D}" dt="2023-03-15T12:48:21.239" v="1073" actId="26606"/>
          <ac:spMkLst>
            <pc:docMk/>
            <pc:sldMk cId="2704700726" sldId="280"/>
            <ac:spMk id="58" creationId="{3902F946-F788-48B1-8FE8-1260C20C8544}"/>
          </ac:spMkLst>
        </pc:spChg>
        <pc:spChg chg="add del">
          <ac:chgData name="BEN KHALFALLAH Hela ItimAsrScoVdf" userId="d55be94f-4073-46ba-88ef-465599598fde" providerId="ADAL" clId="{1ACD003D-8B4F-4E45-A51C-5BD176EA623D}" dt="2023-03-15T12:48:21.239" v="1073" actId="26606"/>
          <ac:spMkLst>
            <pc:docMk/>
            <pc:sldMk cId="2704700726" sldId="280"/>
            <ac:spMk id="59" creationId="{9782C6AC-9E78-4AC5-B98F-A466F06DB777}"/>
          </ac:spMkLst>
        </pc:spChg>
        <pc:spChg chg="add del">
          <ac:chgData name="BEN KHALFALLAH Hela ItimAsrScoVdf" userId="d55be94f-4073-46ba-88ef-465599598fde" providerId="ADAL" clId="{1ACD003D-8B4F-4E45-A51C-5BD176EA623D}" dt="2023-03-15T12:48:21.239" v="1073" actId="26606"/>
          <ac:spMkLst>
            <pc:docMk/>
            <pc:sldMk cId="2704700726" sldId="280"/>
            <ac:spMk id="60" creationId="{F92FB751-4193-4666-9F39-1CDF96FD0C14}"/>
          </ac:spMkLst>
        </pc:spChg>
        <pc:spChg chg="add del">
          <ac:chgData name="BEN KHALFALLAH Hela ItimAsrScoVdf" userId="d55be94f-4073-46ba-88ef-465599598fde" providerId="ADAL" clId="{1ACD003D-8B4F-4E45-A51C-5BD176EA623D}" dt="2023-03-15T12:48:24.596" v="1075" actId="26606"/>
          <ac:spMkLst>
            <pc:docMk/>
            <pc:sldMk cId="2704700726" sldId="280"/>
            <ac:spMk id="64" creationId="{AB8CD641-9DEB-4AF5-8236-E9C9CD4C9DCC}"/>
          </ac:spMkLst>
        </pc:spChg>
        <pc:spChg chg="add del">
          <ac:chgData name="BEN KHALFALLAH Hela ItimAsrScoVdf" userId="d55be94f-4073-46ba-88ef-465599598fde" providerId="ADAL" clId="{1ACD003D-8B4F-4E45-A51C-5BD176EA623D}" dt="2023-03-15T12:48:24.596" v="1075" actId="26606"/>
          <ac:spMkLst>
            <pc:docMk/>
            <pc:sldMk cId="2704700726" sldId="280"/>
            <ac:spMk id="65" creationId="{5D5E296C-7F37-495B-9C8F-C56402F0BC0E}"/>
          </ac:spMkLst>
        </pc:spChg>
        <pc:spChg chg="add del">
          <ac:chgData name="BEN KHALFALLAH Hela ItimAsrScoVdf" userId="d55be94f-4073-46ba-88ef-465599598fde" providerId="ADAL" clId="{1ACD003D-8B4F-4E45-A51C-5BD176EA623D}" dt="2023-03-15T12:48:24.596" v="1075" actId="26606"/>
          <ac:spMkLst>
            <pc:docMk/>
            <pc:sldMk cId="2704700726" sldId="280"/>
            <ac:spMk id="66" creationId="{D4FEA77F-6150-4990-AB1A-6C6AD09F79C7}"/>
          </ac:spMkLst>
        </pc:spChg>
        <pc:spChg chg="add del">
          <ac:chgData name="BEN KHALFALLAH Hela ItimAsrScoVdf" userId="d55be94f-4073-46ba-88ef-465599598fde" providerId="ADAL" clId="{1ACD003D-8B4F-4E45-A51C-5BD176EA623D}" dt="2023-03-15T12:48:24.596" v="1075" actId="26606"/>
          <ac:spMkLst>
            <pc:docMk/>
            <pc:sldMk cId="2704700726" sldId="280"/>
            <ac:spMk id="67" creationId="{66CC1B5B-CB1B-482B-BF03-89D1498F6DE2}"/>
          </ac:spMkLst>
        </pc:spChg>
        <pc:spChg chg="add del">
          <ac:chgData name="BEN KHALFALLAH Hela ItimAsrScoVdf" userId="d55be94f-4073-46ba-88ef-465599598fde" providerId="ADAL" clId="{1ACD003D-8B4F-4E45-A51C-5BD176EA623D}" dt="2023-03-15T12:48:24.596" v="1075" actId="26606"/>
          <ac:spMkLst>
            <pc:docMk/>
            <pc:sldMk cId="2704700726" sldId="280"/>
            <ac:spMk id="69" creationId="{C82BAEE8-511C-4F88-8C15-CCCB76D02855}"/>
          </ac:spMkLst>
        </pc:spChg>
        <pc:spChg chg="add del">
          <ac:chgData name="BEN KHALFALLAH Hela ItimAsrScoVdf" userId="d55be94f-4073-46ba-88ef-465599598fde" providerId="ADAL" clId="{1ACD003D-8B4F-4E45-A51C-5BD176EA623D}" dt="2023-03-15T12:48:24.596" v="1075" actId="26606"/>
          <ac:spMkLst>
            <pc:docMk/>
            <pc:sldMk cId="2704700726" sldId="280"/>
            <ac:spMk id="70" creationId="{B8063F48-0666-4FAD-93CE-260C63B1BFEB}"/>
          </ac:spMkLst>
        </pc:spChg>
        <pc:spChg chg="add del">
          <ac:chgData name="BEN KHALFALLAH Hela ItimAsrScoVdf" userId="d55be94f-4073-46ba-88ef-465599598fde" providerId="ADAL" clId="{1ACD003D-8B4F-4E45-A51C-5BD176EA623D}" dt="2023-03-15T12:48:24.596" v="1075" actId="26606"/>
          <ac:spMkLst>
            <pc:docMk/>
            <pc:sldMk cId="2704700726" sldId="280"/>
            <ac:spMk id="71" creationId="{3902F946-F788-48B1-8FE8-1260C20C8544}"/>
          </ac:spMkLst>
        </pc:spChg>
        <pc:spChg chg="add del">
          <ac:chgData name="BEN KHALFALLAH Hela ItimAsrScoVdf" userId="d55be94f-4073-46ba-88ef-465599598fde" providerId="ADAL" clId="{1ACD003D-8B4F-4E45-A51C-5BD176EA623D}" dt="2023-03-15T12:48:24.596" v="1075" actId="26606"/>
          <ac:spMkLst>
            <pc:docMk/>
            <pc:sldMk cId="2704700726" sldId="280"/>
            <ac:spMk id="72" creationId="{9782C6AC-9E78-4AC5-B98F-A466F06DB777}"/>
          </ac:spMkLst>
        </pc:spChg>
        <pc:spChg chg="add del">
          <ac:chgData name="BEN KHALFALLAH Hela ItimAsrScoVdf" userId="d55be94f-4073-46ba-88ef-465599598fde" providerId="ADAL" clId="{1ACD003D-8B4F-4E45-A51C-5BD176EA623D}" dt="2023-03-15T12:48:24.596" v="1075" actId="26606"/>
          <ac:spMkLst>
            <pc:docMk/>
            <pc:sldMk cId="2704700726" sldId="280"/>
            <ac:spMk id="73" creationId="{F92FB751-4193-4666-9F39-1CDF96FD0C14}"/>
          </ac:spMkLst>
        </pc:spChg>
        <pc:spChg chg="add del">
          <ac:chgData name="BEN KHALFALLAH Hela ItimAsrScoVdf" userId="d55be94f-4073-46ba-88ef-465599598fde" providerId="ADAL" clId="{1ACD003D-8B4F-4E45-A51C-5BD176EA623D}" dt="2023-03-15T12:48:33.788" v="1077" actId="26606"/>
          <ac:spMkLst>
            <pc:docMk/>
            <pc:sldMk cId="2704700726" sldId="280"/>
            <ac:spMk id="77" creationId="{25F55E26-3E89-4C31-ADE5-C947305854AF}"/>
          </ac:spMkLst>
        </pc:spChg>
        <pc:spChg chg="add del">
          <ac:chgData name="BEN KHALFALLAH Hela ItimAsrScoVdf" userId="d55be94f-4073-46ba-88ef-465599598fde" providerId="ADAL" clId="{1ACD003D-8B4F-4E45-A51C-5BD176EA623D}" dt="2023-03-15T12:48:33.788" v="1077" actId="26606"/>
          <ac:spMkLst>
            <pc:docMk/>
            <pc:sldMk cId="2704700726" sldId="280"/>
            <ac:spMk id="78" creationId="{CF75E873-2EC1-4744-A510-C9CED8A5E690}"/>
          </ac:spMkLst>
        </pc:spChg>
        <pc:spChg chg="add del">
          <ac:chgData name="BEN KHALFALLAH Hela ItimAsrScoVdf" userId="d55be94f-4073-46ba-88ef-465599598fde" providerId="ADAL" clId="{1ACD003D-8B4F-4E45-A51C-5BD176EA623D}" dt="2023-03-15T12:48:33.788" v="1077" actId="26606"/>
          <ac:spMkLst>
            <pc:docMk/>
            <pc:sldMk cId="2704700726" sldId="280"/>
            <ac:spMk id="79" creationId="{95CEB23F-DC25-4957-A6C5-2D060645B288}"/>
          </ac:spMkLst>
        </pc:spChg>
        <pc:spChg chg="add del">
          <ac:chgData name="BEN KHALFALLAH Hela ItimAsrScoVdf" userId="d55be94f-4073-46ba-88ef-465599598fde" providerId="ADAL" clId="{1ACD003D-8B4F-4E45-A51C-5BD176EA623D}" dt="2023-03-15T12:48:33.788" v="1077" actId="26606"/>
          <ac:spMkLst>
            <pc:docMk/>
            <pc:sldMk cId="2704700726" sldId="280"/>
            <ac:spMk id="82" creationId="{1AA55ABF-213F-4B65-8B7E-1ED8609F20FC}"/>
          </ac:spMkLst>
        </pc:spChg>
        <pc:spChg chg="add del">
          <ac:chgData name="BEN KHALFALLAH Hela ItimAsrScoVdf" userId="d55be94f-4073-46ba-88ef-465599598fde" providerId="ADAL" clId="{1ACD003D-8B4F-4E45-A51C-5BD176EA623D}" dt="2023-03-15T12:48:33.788" v="1077" actId="26606"/>
          <ac:spMkLst>
            <pc:docMk/>
            <pc:sldMk cId="2704700726" sldId="280"/>
            <ac:spMk id="83" creationId="{F8DB4189-B5C4-45EA-AFC5-6739032B85FE}"/>
          </ac:spMkLst>
        </pc:spChg>
        <pc:spChg chg="add del">
          <ac:chgData name="BEN KHALFALLAH Hela ItimAsrScoVdf" userId="d55be94f-4073-46ba-88ef-465599598fde" providerId="ADAL" clId="{1ACD003D-8B4F-4E45-A51C-5BD176EA623D}" dt="2023-03-15T12:48:36.515" v="1079" actId="26606"/>
          <ac:spMkLst>
            <pc:docMk/>
            <pc:sldMk cId="2704700726" sldId="280"/>
            <ac:spMk id="85" creationId="{2F8ECEED-6A9F-4DE3-8B74-1594A97A7A56}"/>
          </ac:spMkLst>
        </pc:spChg>
        <pc:spChg chg="add del">
          <ac:chgData name="BEN KHALFALLAH Hela ItimAsrScoVdf" userId="d55be94f-4073-46ba-88ef-465599598fde" providerId="ADAL" clId="{1ACD003D-8B4F-4E45-A51C-5BD176EA623D}" dt="2023-03-15T12:48:36.515" v="1079" actId="26606"/>
          <ac:spMkLst>
            <pc:docMk/>
            <pc:sldMk cId="2704700726" sldId="280"/>
            <ac:spMk id="86" creationId="{78FA7ABE-8B4E-407C-86AB-D27D90AFFE64}"/>
          </ac:spMkLst>
        </pc:spChg>
        <pc:spChg chg="add del">
          <ac:chgData name="BEN KHALFALLAH Hela ItimAsrScoVdf" userId="d55be94f-4073-46ba-88ef-465599598fde" providerId="ADAL" clId="{1ACD003D-8B4F-4E45-A51C-5BD176EA623D}" dt="2023-03-15T12:48:36.515" v="1079" actId="26606"/>
          <ac:spMkLst>
            <pc:docMk/>
            <pc:sldMk cId="2704700726" sldId="280"/>
            <ac:spMk id="87" creationId="{6D2DDB82-327A-49CC-A215-501B2E17A8DF}"/>
          </ac:spMkLst>
        </pc:spChg>
        <pc:spChg chg="add del">
          <ac:chgData name="BEN KHALFALLAH Hela ItimAsrScoVdf" userId="d55be94f-4073-46ba-88ef-465599598fde" providerId="ADAL" clId="{1ACD003D-8B4F-4E45-A51C-5BD176EA623D}" dt="2023-03-15T12:48:36.515" v="1079" actId="26606"/>
          <ac:spMkLst>
            <pc:docMk/>
            <pc:sldMk cId="2704700726" sldId="280"/>
            <ac:spMk id="88" creationId="{669B3B54-461C-45CC-8503-C31EAB749ACA}"/>
          </ac:spMkLst>
        </pc:spChg>
        <pc:spChg chg="add del">
          <ac:chgData name="BEN KHALFALLAH Hela ItimAsrScoVdf" userId="d55be94f-4073-46ba-88ef-465599598fde" providerId="ADAL" clId="{1ACD003D-8B4F-4E45-A51C-5BD176EA623D}" dt="2023-03-15T12:48:36.515" v="1079" actId="26606"/>
          <ac:spMkLst>
            <pc:docMk/>
            <pc:sldMk cId="2704700726" sldId="280"/>
            <ac:spMk id="91" creationId="{D071C0CD-5EFD-45A1-AAFD-61C3D4A65188}"/>
          </ac:spMkLst>
        </pc:spChg>
        <pc:spChg chg="add del">
          <ac:chgData name="BEN KHALFALLAH Hela ItimAsrScoVdf" userId="d55be94f-4073-46ba-88ef-465599598fde" providerId="ADAL" clId="{1ACD003D-8B4F-4E45-A51C-5BD176EA623D}" dt="2023-03-15T12:48:36.515" v="1079" actId="26606"/>
          <ac:spMkLst>
            <pc:docMk/>
            <pc:sldMk cId="2704700726" sldId="280"/>
            <ac:spMk id="92" creationId="{8A03302C-20A2-4C4F-9760-E85AE1041385}"/>
          </ac:spMkLst>
        </pc:spChg>
        <pc:spChg chg="add del">
          <ac:chgData name="BEN KHALFALLAH Hela ItimAsrScoVdf" userId="d55be94f-4073-46ba-88ef-465599598fde" providerId="ADAL" clId="{1ACD003D-8B4F-4E45-A51C-5BD176EA623D}" dt="2023-03-15T12:48:36.515" v="1079" actId="26606"/>
          <ac:spMkLst>
            <pc:docMk/>
            <pc:sldMk cId="2704700726" sldId="280"/>
            <ac:spMk id="93" creationId="{D00F093B-0739-4429-B30D-D72924D08871}"/>
          </ac:spMkLst>
        </pc:spChg>
        <pc:spChg chg="add">
          <ac:chgData name="BEN KHALFALLAH Hela ItimAsrScoVdf" userId="d55be94f-4073-46ba-88ef-465599598fde" providerId="ADAL" clId="{1ACD003D-8B4F-4E45-A51C-5BD176EA623D}" dt="2023-03-15T12:48:36.536" v="1080" actId="26606"/>
          <ac:spMkLst>
            <pc:docMk/>
            <pc:sldMk cId="2704700726" sldId="280"/>
            <ac:spMk id="95" creationId="{66577554-36D9-4AB4-9D46-76AC4A790BE7}"/>
          </ac:spMkLst>
        </pc:spChg>
        <pc:spChg chg="add">
          <ac:chgData name="BEN KHALFALLAH Hela ItimAsrScoVdf" userId="d55be94f-4073-46ba-88ef-465599598fde" providerId="ADAL" clId="{1ACD003D-8B4F-4E45-A51C-5BD176EA623D}" dt="2023-03-15T12:48:36.536" v="1080" actId="26606"/>
          <ac:spMkLst>
            <pc:docMk/>
            <pc:sldMk cId="2704700726" sldId="280"/>
            <ac:spMk id="96" creationId="{25F55E26-3E89-4C31-ADE5-C947305854AF}"/>
          </ac:spMkLst>
        </pc:spChg>
        <pc:spChg chg="add">
          <ac:chgData name="BEN KHALFALLAH Hela ItimAsrScoVdf" userId="d55be94f-4073-46ba-88ef-465599598fde" providerId="ADAL" clId="{1ACD003D-8B4F-4E45-A51C-5BD176EA623D}" dt="2023-03-15T12:48:36.536" v="1080" actId="26606"/>
          <ac:spMkLst>
            <pc:docMk/>
            <pc:sldMk cId="2704700726" sldId="280"/>
            <ac:spMk id="97" creationId="{CF75E873-2EC1-4744-A510-C9CED8A5E690}"/>
          </ac:spMkLst>
        </pc:spChg>
        <pc:spChg chg="add">
          <ac:chgData name="BEN KHALFALLAH Hela ItimAsrScoVdf" userId="d55be94f-4073-46ba-88ef-465599598fde" providerId="ADAL" clId="{1ACD003D-8B4F-4E45-A51C-5BD176EA623D}" dt="2023-03-15T12:48:36.536" v="1080" actId="26606"/>
          <ac:spMkLst>
            <pc:docMk/>
            <pc:sldMk cId="2704700726" sldId="280"/>
            <ac:spMk id="98" creationId="{95CEB23F-DC25-4957-A6C5-2D060645B288}"/>
          </ac:spMkLst>
        </pc:spChg>
        <pc:spChg chg="add">
          <ac:chgData name="BEN KHALFALLAH Hela ItimAsrScoVdf" userId="d55be94f-4073-46ba-88ef-465599598fde" providerId="ADAL" clId="{1ACD003D-8B4F-4E45-A51C-5BD176EA623D}" dt="2023-03-15T12:48:36.536" v="1080" actId="26606"/>
          <ac:spMkLst>
            <pc:docMk/>
            <pc:sldMk cId="2704700726" sldId="280"/>
            <ac:spMk id="101" creationId="{B645BD8A-B13F-463A-9101-4FB883F064BD}"/>
          </ac:spMkLst>
        </pc:spChg>
        <pc:spChg chg="add">
          <ac:chgData name="BEN KHALFALLAH Hela ItimAsrScoVdf" userId="d55be94f-4073-46ba-88ef-465599598fde" providerId="ADAL" clId="{1ACD003D-8B4F-4E45-A51C-5BD176EA623D}" dt="2023-03-15T12:48:36.536" v="1080" actId="26606"/>
          <ac:spMkLst>
            <pc:docMk/>
            <pc:sldMk cId="2704700726" sldId="280"/>
            <ac:spMk id="102" creationId="{1AA55ABF-213F-4B65-8B7E-1ED8609F20FC}"/>
          </ac:spMkLst>
        </pc:spChg>
        <pc:spChg chg="add">
          <ac:chgData name="BEN KHALFALLAH Hela ItimAsrScoVdf" userId="d55be94f-4073-46ba-88ef-465599598fde" providerId="ADAL" clId="{1ACD003D-8B4F-4E45-A51C-5BD176EA623D}" dt="2023-03-15T12:48:36.536" v="1080" actId="26606"/>
          <ac:spMkLst>
            <pc:docMk/>
            <pc:sldMk cId="2704700726" sldId="280"/>
            <ac:spMk id="103" creationId="{F8DB4189-B5C4-45EA-AFC5-6739032B85FE}"/>
          </ac:spMkLst>
        </pc:spChg>
        <pc:grpChg chg="add del">
          <ac:chgData name="BEN KHALFALLAH Hela ItimAsrScoVdf" userId="d55be94f-4073-46ba-88ef-465599598fde" providerId="ADAL" clId="{1ACD003D-8B4F-4E45-A51C-5BD176EA623D}" dt="2023-03-15T12:48:12.848" v="1069" actId="26606"/>
          <ac:grpSpMkLst>
            <pc:docMk/>
            <pc:sldMk cId="2704700726" sldId="280"/>
            <ac:grpSpMk id="18" creationId="{1B537E3F-FCF5-4357-95F0-E51BBB4639F4}"/>
          </ac:grpSpMkLst>
        </pc:grpChg>
        <pc:grpChg chg="add del">
          <ac:chgData name="BEN KHALFALLAH Hela ItimAsrScoVdf" userId="d55be94f-4073-46ba-88ef-465599598fde" providerId="ADAL" clId="{1ACD003D-8B4F-4E45-A51C-5BD176EA623D}" dt="2023-03-15T12:48:12.848" v="1069" actId="26606"/>
          <ac:grpSpMkLst>
            <pc:docMk/>
            <pc:sldMk cId="2704700726" sldId="280"/>
            <ac:grpSpMk id="33" creationId="{CC547666-6BC2-4126-AF64-5A7DE9FE88A4}"/>
          </ac:grpSpMkLst>
        </pc:grpChg>
        <pc:grpChg chg="add del">
          <ac:chgData name="BEN KHALFALLAH Hela ItimAsrScoVdf" userId="d55be94f-4073-46ba-88ef-465599598fde" providerId="ADAL" clId="{1ACD003D-8B4F-4E45-A51C-5BD176EA623D}" dt="2023-03-15T12:48:14.591" v="1071" actId="26606"/>
          <ac:grpSpMkLst>
            <pc:docMk/>
            <pc:sldMk cId="2704700726" sldId="280"/>
            <ac:grpSpMk id="42" creationId="{1B537E3F-FCF5-4357-95F0-E51BBB4639F4}"/>
          </ac:grpSpMkLst>
        </pc:grpChg>
        <pc:grpChg chg="add del">
          <ac:chgData name="BEN KHALFALLAH Hela ItimAsrScoVdf" userId="d55be94f-4073-46ba-88ef-465599598fde" providerId="ADAL" clId="{1ACD003D-8B4F-4E45-A51C-5BD176EA623D}" dt="2023-03-15T12:48:14.591" v="1071" actId="26606"/>
          <ac:grpSpMkLst>
            <pc:docMk/>
            <pc:sldMk cId="2704700726" sldId="280"/>
            <ac:grpSpMk id="48" creationId="{CC547666-6BC2-4126-AF64-5A7DE9FE88A4}"/>
          </ac:grpSpMkLst>
        </pc:grpChg>
        <pc:grpChg chg="add del">
          <ac:chgData name="BEN KHALFALLAH Hela ItimAsrScoVdf" userId="d55be94f-4073-46ba-88ef-465599598fde" providerId="ADAL" clId="{1ACD003D-8B4F-4E45-A51C-5BD176EA623D}" dt="2023-03-15T12:48:21.239" v="1073" actId="26606"/>
          <ac:grpSpMkLst>
            <pc:docMk/>
            <pc:sldMk cId="2704700726" sldId="280"/>
            <ac:grpSpMk id="55" creationId="{1B537E3F-FCF5-4357-95F0-E51BBB4639F4}"/>
          </ac:grpSpMkLst>
        </pc:grpChg>
        <pc:grpChg chg="add del">
          <ac:chgData name="BEN KHALFALLAH Hela ItimAsrScoVdf" userId="d55be94f-4073-46ba-88ef-465599598fde" providerId="ADAL" clId="{1ACD003D-8B4F-4E45-A51C-5BD176EA623D}" dt="2023-03-15T12:48:21.239" v="1073" actId="26606"/>
          <ac:grpSpMkLst>
            <pc:docMk/>
            <pc:sldMk cId="2704700726" sldId="280"/>
            <ac:grpSpMk id="61" creationId="{CC547666-6BC2-4126-AF64-5A7DE9FE88A4}"/>
          </ac:grpSpMkLst>
        </pc:grpChg>
        <pc:grpChg chg="add del">
          <ac:chgData name="BEN KHALFALLAH Hela ItimAsrScoVdf" userId="d55be94f-4073-46ba-88ef-465599598fde" providerId="ADAL" clId="{1ACD003D-8B4F-4E45-A51C-5BD176EA623D}" dt="2023-03-15T12:48:24.596" v="1075" actId="26606"/>
          <ac:grpSpMkLst>
            <pc:docMk/>
            <pc:sldMk cId="2704700726" sldId="280"/>
            <ac:grpSpMk id="68" creationId="{1B537E3F-FCF5-4357-95F0-E51BBB4639F4}"/>
          </ac:grpSpMkLst>
        </pc:grpChg>
        <pc:grpChg chg="add del">
          <ac:chgData name="BEN KHALFALLAH Hela ItimAsrScoVdf" userId="d55be94f-4073-46ba-88ef-465599598fde" providerId="ADAL" clId="{1ACD003D-8B4F-4E45-A51C-5BD176EA623D}" dt="2023-03-15T12:48:24.596" v="1075" actId="26606"/>
          <ac:grpSpMkLst>
            <pc:docMk/>
            <pc:sldMk cId="2704700726" sldId="280"/>
            <ac:grpSpMk id="74" creationId="{CC547666-6BC2-4126-AF64-5A7DE9FE88A4}"/>
          </ac:grpSpMkLst>
        </pc:grpChg>
        <pc:grpChg chg="add del">
          <ac:chgData name="BEN KHALFALLAH Hela ItimAsrScoVdf" userId="d55be94f-4073-46ba-88ef-465599598fde" providerId="ADAL" clId="{1ACD003D-8B4F-4E45-A51C-5BD176EA623D}" dt="2023-03-15T12:48:33.788" v="1077" actId="26606"/>
          <ac:grpSpMkLst>
            <pc:docMk/>
            <pc:sldMk cId="2704700726" sldId="280"/>
            <ac:grpSpMk id="80" creationId="{F9439589-68CE-4F2E-8851-4A2A43EC297D}"/>
          </ac:grpSpMkLst>
        </pc:grpChg>
        <pc:grpChg chg="add del">
          <ac:chgData name="BEN KHALFALLAH Hela ItimAsrScoVdf" userId="d55be94f-4073-46ba-88ef-465599598fde" providerId="ADAL" clId="{1ACD003D-8B4F-4E45-A51C-5BD176EA623D}" dt="2023-03-15T12:48:36.515" v="1079" actId="26606"/>
          <ac:grpSpMkLst>
            <pc:docMk/>
            <pc:sldMk cId="2704700726" sldId="280"/>
            <ac:grpSpMk id="89" creationId="{C39EE66C-8FD1-4188-A3B3-3C83A81D31E3}"/>
          </ac:grpSpMkLst>
        </pc:grpChg>
        <pc:grpChg chg="add">
          <ac:chgData name="BEN KHALFALLAH Hela ItimAsrScoVdf" userId="d55be94f-4073-46ba-88ef-465599598fde" providerId="ADAL" clId="{1ACD003D-8B4F-4E45-A51C-5BD176EA623D}" dt="2023-03-15T12:48:36.536" v="1080" actId="26606"/>
          <ac:grpSpMkLst>
            <pc:docMk/>
            <pc:sldMk cId="2704700726" sldId="280"/>
            <ac:grpSpMk id="99" creationId="{F9439589-68CE-4F2E-8851-4A2A43EC297D}"/>
          </ac:grpSpMkLst>
        </pc:grpChg>
        <pc:picChg chg="add del">
          <ac:chgData name="BEN KHALFALLAH Hela ItimAsrScoVdf" userId="d55be94f-4073-46ba-88ef-465599598fde" providerId="ADAL" clId="{1ACD003D-8B4F-4E45-A51C-5BD176EA623D}" dt="2023-03-15T12:48:12.848" v="1069" actId="26606"/>
          <ac:picMkLst>
            <pc:docMk/>
            <pc:sldMk cId="2704700726" sldId="280"/>
            <ac:picMk id="7" creationId="{B580F037-6CEF-00FA-72F5-517F8963BC75}"/>
          </ac:picMkLst>
        </pc:picChg>
        <pc:picChg chg="add del">
          <ac:chgData name="BEN KHALFALLAH Hela ItimAsrScoVdf" userId="d55be94f-4073-46ba-88ef-465599598fde" providerId="ADAL" clId="{1ACD003D-8B4F-4E45-A51C-5BD176EA623D}" dt="2023-03-15T12:48:14.591" v="1071" actId="26606"/>
          <ac:picMkLst>
            <pc:docMk/>
            <pc:sldMk cId="2704700726" sldId="280"/>
            <ac:picMk id="49" creationId="{A687614F-AF50-FCCB-167A-B345DAAC5DB2}"/>
          </ac:picMkLst>
        </pc:picChg>
        <pc:picChg chg="add del">
          <ac:chgData name="BEN KHALFALLAH Hela ItimAsrScoVdf" userId="d55be94f-4073-46ba-88ef-465599598fde" providerId="ADAL" clId="{1ACD003D-8B4F-4E45-A51C-5BD176EA623D}" dt="2023-03-15T12:48:21.239" v="1073" actId="26606"/>
          <ac:picMkLst>
            <pc:docMk/>
            <pc:sldMk cId="2704700726" sldId="280"/>
            <ac:picMk id="62" creationId="{2ADD7C47-40F7-E8BE-6088-7285EF3976C1}"/>
          </ac:picMkLst>
        </pc:picChg>
        <pc:picChg chg="add del">
          <ac:chgData name="BEN KHALFALLAH Hela ItimAsrScoVdf" userId="d55be94f-4073-46ba-88ef-465599598fde" providerId="ADAL" clId="{1ACD003D-8B4F-4E45-A51C-5BD176EA623D}" dt="2023-03-15T12:48:24.596" v="1075" actId="26606"/>
          <ac:picMkLst>
            <pc:docMk/>
            <pc:sldMk cId="2704700726" sldId="280"/>
            <ac:picMk id="75" creationId="{A687614F-AF50-FCCB-167A-B345DAAC5DB2}"/>
          </ac:picMkLst>
        </pc:picChg>
      </pc:sldChg>
      <pc:sldChg chg="addSp delSp modSp new mod ord setBg setClrOvrMap">
        <pc:chgData name="BEN KHALFALLAH Hela ItimAsrScoVdf" userId="d55be94f-4073-46ba-88ef-465599598fde" providerId="ADAL" clId="{1ACD003D-8B4F-4E45-A51C-5BD176EA623D}" dt="2023-03-15T13:40:11.467" v="1142" actId="26606"/>
        <pc:sldMkLst>
          <pc:docMk/>
          <pc:sldMk cId="2986795432" sldId="281"/>
        </pc:sldMkLst>
        <pc:spChg chg="mod">
          <ac:chgData name="BEN KHALFALLAH Hela ItimAsrScoVdf" userId="d55be94f-4073-46ba-88ef-465599598fde" providerId="ADAL" clId="{1ACD003D-8B4F-4E45-A51C-5BD176EA623D}" dt="2023-03-15T13:39:06.519" v="1138" actId="26606"/>
          <ac:spMkLst>
            <pc:docMk/>
            <pc:sldMk cId="2986795432" sldId="281"/>
            <ac:spMk id="2" creationId="{B30EE67B-BF64-4D83-93E8-2BFE89FA845E}"/>
          </ac:spMkLst>
        </pc:spChg>
        <pc:spChg chg="add del mod">
          <ac:chgData name="BEN KHALFALLAH Hela ItimAsrScoVdf" userId="d55be94f-4073-46ba-88ef-465599598fde" providerId="ADAL" clId="{1ACD003D-8B4F-4E45-A51C-5BD176EA623D}" dt="2023-03-15T13:39:06.519" v="1138" actId="26606"/>
          <ac:spMkLst>
            <pc:docMk/>
            <pc:sldMk cId="2986795432" sldId="281"/>
            <ac:spMk id="3" creationId="{52893673-6500-4E1C-8675-22647FEBD109}"/>
          </ac:spMkLst>
        </pc:spChg>
        <pc:spChg chg="add del">
          <ac:chgData name="BEN KHALFALLAH Hela ItimAsrScoVdf" userId="d55be94f-4073-46ba-88ef-465599598fde" providerId="ADAL" clId="{1ACD003D-8B4F-4E45-A51C-5BD176EA623D}" dt="2023-03-15T13:38:47.569" v="1127" actId="26606"/>
          <ac:spMkLst>
            <pc:docMk/>
            <pc:sldMk cId="2986795432" sldId="281"/>
            <ac:spMk id="8" creationId="{ED15573D-0E45-4691-B525-471152EC18CD}"/>
          </ac:spMkLst>
        </pc:spChg>
        <pc:spChg chg="add del">
          <ac:chgData name="BEN KHALFALLAH Hela ItimAsrScoVdf" userId="d55be94f-4073-46ba-88ef-465599598fde" providerId="ADAL" clId="{1ACD003D-8B4F-4E45-A51C-5BD176EA623D}" dt="2023-03-15T13:38:47.569" v="1127" actId="26606"/>
          <ac:spMkLst>
            <pc:docMk/>
            <pc:sldMk cId="2986795432" sldId="281"/>
            <ac:spMk id="10" creationId="{9E448559-19A4-4252-8C27-54C1DA906F8A}"/>
          </ac:spMkLst>
        </pc:spChg>
        <pc:spChg chg="add del">
          <ac:chgData name="BEN KHALFALLAH Hela ItimAsrScoVdf" userId="d55be94f-4073-46ba-88ef-465599598fde" providerId="ADAL" clId="{1ACD003D-8B4F-4E45-A51C-5BD176EA623D}" dt="2023-03-15T13:38:47.569" v="1127" actId="26606"/>
          <ac:spMkLst>
            <pc:docMk/>
            <pc:sldMk cId="2986795432" sldId="281"/>
            <ac:spMk id="11" creationId="{52893673-6500-4E1C-8675-22647FEBD109}"/>
          </ac:spMkLst>
        </pc:spChg>
        <pc:spChg chg="add del">
          <ac:chgData name="BEN KHALFALLAH Hela ItimAsrScoVdf" userId="d55be94f-4073-46ba-88ef-465599598fde" providerId="ADAL" clId="{1ACD003D-8B4F-4E45-A51C-5BD176EA623D}" dt="2023-03-15T13:38:47.569" v="1127" actId="26606"/>
          <ac:spMkLst>
            <pc:docMk/>
            <pc:sldMk cId="2986795432" sldId="281"/>
            <ac:spMk id="12" creationId="{E499DDB0-F27A-44CC-8E62-15E86AF9E00E}"/>
          </ac:spMkLst>
        </pc:spChg>
        <pc:spChg chg="add del">
          <ac:chgData name="BEN KHALFALLAH Hela ItimAsrScoVdf" userId="d55be94f-4073-46ba-88ef-465599598fde" providerId="ADAL" clId="{1ACD003D-8B4F-4E45-A51C-5BD176EA623D}" dt="2023-03-15T13:38:49.821" v="1129" actId="26606"/>
          <ac:spMkLst>
            <pc:docMk/>
            <pc:sldMk cId="2986795432" sldId="281"/>
            <ac:spMk id="14" creationId="{70120F84-A866-4D9F-8B1C-9120A013D654}"/>
          </ac:spMkLst>
        </pc:spChg>
        <pc:spChg chg="add del">
          <ac:chgData name="BEN KHALFALLAH Hela ItimAsrScoVdf" userId="d55be94f-4073-46ba-88ef-465599598fde" providerId="ADAL" clId="{1ACD003D-8B4F-4E45-A51C-5BD176EA623D}" dt="2023-03-15T13:38:49.821" v="1129" actId="26606"/>
          <ac:spMkLst>
            <pc:docMk/>
            <pc:sldMk cId="2986795432" sldId="281"/>
            <ac:spMk id="15" creationId="{252FEFEF-6AC0-46B6-AC09-11FC56196FA4}"/>
          </ac:spMkLst>
        </pc:spChg>
        <pc:spChg chg="add del">
          <ac:chgData name="BEN KHALFALLAH Hela ItimAsrScoVdf" userId="d55be94f-4073-46ba-88ef-465599598fde" providerId="ADAL" clId="{1ACD003D-8B4F-4E45-A51C-5BD176EA623D}" dt="2023-03-15T13:38:49.821" v="1129" actId="26606"/>
          <ac:spMkLst>
            <pc:docMk/>
            <pc:sldMk cId="2986795432" sldId="281"/>
            <ac:spMk id="16" creationId="{52893673-6500-4E1C-8675-22647FEBD109}"/>
          </ac:spMkLst>
        </pc:spChg>
        <pc:spChg chg="add del">
          <ac:chgData name="BEN KHALFALLAH Hela ItimAsrScoVdf" userId="d55be94f-4073-46ba-88ef-465599598fde" providerId="ADAL" clId="{1ACD003D-8B4F-4E45-A51C-5BD176EA623D}" dt="2023-03-15T13:38:50.853" v="1131" actId="26606"/>
          <ac:spMkLst>
            <pc:docMk/>
            <pc:sldMk cId="2986795432" sldId="281"/>
            <ac:spMk id="18" creationId="{3E25BDA2-3F4D-4B38-90E7-989465ECDDCF}"/>
          </ac:spMkLst>
        </pc:spChg>
        <pc:spChg chg="add del">
          <ac:chgData name="BEN KHALFALLAH Hela ItimAsrScoVdf" userId="d55be94f-4073-46ba-88ef-465599598fde" providerId="ADAL" clId="{1ACD003D-8B4F-4E45-A51C-5BD176EA623D}" dt="2023-03-15T13:38:50.853" v="1131" actId="26606"/>
          <ac:spMkLst>
            <pc:docMk/>
            <pc:sldMk cId="2986795432" sldId="281"/>
            <ac:spMk id="19" creationId="{F65EEA05-AD42-442F-B6C6-CB9FC289426E}"/>
          </ac:spMkLst>
        </pc:spChg>
        <pc:spChg chg="add del">
          <ac:chgData name="BEN KHALFALLAH Hela ItimAsrScoVdf" userId="d55be94f-4073-46ba-88ef-465599598fde" providerId="ADAL" clId="{1ACD003D-8B4F-4E45-A51C-5BD176EA623D}" dt="2023-03-15T13:38:50.853" v="1131" actId="26606"/>
          <ac:spMkLst>
            <pc:docMk/>
            <pc:sldMk cId="2986795432" sldId="281"/>
            <ac:spMk id="20" creationId="{BC96869A-A70D-42F7-876F-605CB1718F20}"/>
          </ac:spMkLst>
        </pc:spChg>
        <pc:spChg chg="add del">
          <ac:chgData name="BEN KHALFALLAH Hela ItimAsrScoVdf" userId="d55be94f-4073-46ba-88ef-465599598fde" providerId="ADAL" clId="{1ACD003D-8B4F-4E45-A51C-5BD176EA623D}" dt="2023-03-15T13:38:50.853" v="1131" actId="26606"/>
          <ac:spMkLst>
            <pc:docMk/>
            <pc:sldMk cId="2986795432" sldId="281"/>
            <ac:spMk id="21" creationId="{6CD407CC-EF5C-486F-9A14-7F681F986D17}"/>
          </ac:spMkLst>
        </pc:spChg>
        <pc:spChg chg="add del">
          <ac:chgData name="BEN KHALFALLAH Hela ItimAsrScoVdf" userId="d55be94f-4073-46ba-88ef-465599598fde" providerId="ADAL" clId="{1ACD003D-8B4F-4E45-A51C-5BD176EA623D}" dt="2023-03-15T13:38:50.853" v="1131" actId="26606"/>
          <ac:spMkLst>
            <pc:docMk/>
            <pc:sldMk cId="2986795432" sldId="281"/>
            <ac:spMk id="22" creationId="{52893673-6500-4E1C-8675-22647FEBD109}"/>
          </ac:spMkLst>
        </pc:spChg>
        <pc:spChg chg="add del">
          <ac:chgData name="BEN KHALFALLAH Hela ItimAsrScoVdf" userId="d55be94f-4073-46ba-88ef-465599598fde" providerId="ADAL" clId="{1ACD003D-8B4F-4E45-A51C-5BD176EA623D}" dt="2023-03-15T13:38:52.725" v="1133" actId="26606"/>
          <ac:spMkLst>
            <pc:docMk/>
            <pc:sldMk cId="2986795432" sldId="281"/>
            <ac:spMk id="25" creationId="{A009E310-C7C2-4F23-B466-4417C8ED3B99}"/>
          </ac:spMkLst>
        </pc:spChg>
        <pc:spChg chg="add del">
          <ac:chgData name="BEN KHALFALLAH Hela ItimAsrScoVdf" userId="d55be94f-4073-46ba-88ef-465599598fde" providerId="ADAL" clId="{1ACD003D-8B4F-4E45-A51C-5BD176EA623D}" dt="2023-03-15T13:38:52.725" v="1133" actId="26606"/>
          <ac:spMkLst>
            <pc:docMk/>
            <pc:sldMk cId="2986795432" sldId="281"/>
            <ac:spMk id="26" creationId="{23FB29C5-9E32-4F49-A689-B10EE31E5B31}"/>
          </ac:spMkLst>
        </pc:spChg>
        <pc:spChg chg="add del">
          <ac:chgData name="BEN KHALFALLAH Hela ItimAsrScoVdf" userId="d55be94f-4073-46ba-88ef-465599598fde" providerId="ADAL" clId="{1ACD003D-8B4F-4E45-A51C-5BD176EA623D}" dt="2023-03-15T13:38:52.725" v="1133" actId="26606"/>
          <ac:spMkLst>
            <pc:docMk/>
            <pc:sldMk cId="2986795432" sldId="281"/>
            <ac:spMk id="27" creationId="{A4C31FF5-F97E-4082-BFC5-A880DB9F3F00}"/>
          </ac:spMkLst>
        </pc:spChg>
        <pc:spChg chg="add del">
          <ac:chgData name="BEN KHALFALLAH Hela ItimAsrScoVdf" userId="d55be94f-4073-46ba-88ef-465599598fde" providerId="ADAL" clId="{1ACD003D-8B4F-4E45-A51C-5BD176EA623D}" dt="2023-03-15T13:38:52.725" v="1133" actId="26606"/>
          <ac:spMkLst>
            <pc:docMk/>
            <pc:sldMk cId="2986795432" sldId="281"/>
            <ac:spMk id="28" creationId="{6015B4CE-42DE-4E9B-B800-B5B8142E6FCB}"/>
          </ac:spMkLst>
        </pc:spChg>
        <pc:spChg chg="add del">
          <ac:chgData name="BEN KHALFALLAH Hela ItimAsrScoVdf" userId="d55be94f-4073-46ba-88ef-465599598fde" providerId="ADAL" clId="{1ACD003D-8B4F-4E45-A51C-5BD176EA623D}" dt="2023-03-15T13:38:52.725" v="1133" actId="26606"/>
          <ac:spMkLst>
            <pc:docMk/>
            <pc:sldMk cId="2986795432" sldId="281"/>
            <ac:spMk id="29" creationId="{52893673-6500-4E1C-8675-22647FEBD109}"/>
          </ac:spMkLst>
        </pc:spChg>
        <pc:spChg chg="add del">
          <ac:chgData name="BEN KHALFALLAH Hela ItimAsrScoVdf" userId="d55be94f-4073-46ba-88ef-465599598fde" providerId="ADAL" clId="{1ACD003D-8B4F-4E45-A51C-5BD176EA623D}" dt="2023-03-15T13:38:54.258" v="1135" actId="26606"/>
          <ac:spMkLst>
            <pc:docMk/>
            <pc:sldMk cId="2986795432" sldId="281"/>
            <ac:spMk id="31" creationId="{ED15573D-0E45-4691-B525-471152EC18CD}"/>
          </ac:spMkLst>
        </pc:spChg>
        <pc:spChg chg="add del">
          <ac:chgData name="BEN KHALFALLAH Hela ItimAsrScoVdf" userId="d55be94f-4073-46ba-88ef-465599598fde" providerId="ADAL" clId="{1ACD003D-8B4F-4E45-A51C-5BD176EA623D}" dt="2023-03-15T13:38:54.258" v="1135" actId="26606"/>
          <ac:spMkLst>
            <pc:docMk/>
            <pc:sldMk cId="2986795432" sldId="281"/>
            <ac:spMk id="32" creationId="{9E448559-19A4-4252-8C27-54C1DA906F8A}"/>
          </ac:spMkLst>
        </pc:spChg>
        <pc:spChg chg="add del">
          <ac:chgData name="BEN KHALFALLAH Hela ItimAsrScoVdf" userId="d55be94f-4073-46ba-88ef-465599598fde" providerId="ADAL" clId="{1ACD003D-8B4F-4E45-A51C-5BD176EA623D}" dt="2023-03-15T13:38:54.258" v="1135" actId="26606"/>
          <ac:spMkLst>
            <pc:docMk/>
            <pc:sldMk cId="2986795432" sldId="281"/>
            <ac:spMk id="33" creationId="{E499DDB0-F27A-44CC-8E62-15E86AF9E00E}"/>
          </ac:spMkLst>
        </pc:spChg>
        <pc:spChg chg="add del">
          <ac:chgData name="BEN KHALFALLAH Hela ItimAsrScoVdf" userId="d55be94f-4073-46ba-88ef-465599598fde" providerId="ADAL" clId="{1ACD003D-8B4F-4E45-A51C-5BD176EA623D}" dt="2023-03-15T13:38:54.258" v="1135" actId="26606"/>
          <ac:spMkLst>
            <pc:docMk/>
            <pc:sldMk cId="2986795432" sldId="281"/>
            <ac:spMk id="34" creationId="{52893673-6500-4E1C-8675-22647FEBD109}"/>
          </ac:spMkLst>
        </pc:spChg>
        <pc:spChg chg="add del">
          <ac:chgData name="BEN KHALFALLAH Hela ItimAsrScoVdf" userId="d55be94f-4073-46ba-88ef-465599598fde" providerId="ADAL" clId="{1ACD003D-8B4F-4E45-A51C-5BD176EA623D}" dt="2023-03-15T13:40:11.467" v="1142" actId="26606"/>
          <ac:spMkLst>
            <pc:docMk/>
            <pc:sldMk cId="2986795432" sldId="281"/>
            <ac:spMk id="38" creationId="{C8089CB0-2F03-4E3C-ADBB-570A3BE78F86}"/>
          </ac:spMkLst>
        </pc:spChg>
        <pc:spChg chg="add del">
          <ac:chgData name="BEN KHALFALLAH Hela ItimAsrScoVdf" userId="d55be94f-4073-46ba-88ef-465599598fde" providerId="ADAL" clId="{1ACD003D-8B4F-4E45-A51C-5BD176EA623D}" dt="2023-03-15T13:40:11.467" v="1142" actId="26606"/>
          <ac:spMkLst>
            <pc:docMk/>
            <pc:sldMk cId="2986795432" sldId="281"/>
            <ac:spMk id="39" creationId="{52DA11B6-B538-4624-9628-98B823D761D5}"/>
          </ac:spMkLst>
        </pc:spChg>
        <pc:spChg chg="add del">
          <ac:chgData name="BEN KHALFALLAH Hela ItimAsrScoVdf" userId="d55be94f-4073-46ba-88ef-465599598fde" providerId="ADAL" clId="{1ACD003D-8B4F-4E45-A51C-5BD176EA623D}" dt="2023-03-15T13:40:11.467" v="1142" actId="26606"/>
          <ac:spMkLst>
            <pc:docMk/>
            <pc:sldMk cId="2986795432" sldId="281"/>
            <ac:spMk id="40" creationId="{0DBA80B1-3B69-49C0-8AC9-716ABA57F577}"/>
          </ac:spMkLst>
        </pc:spChg>
        <pc:spChg chg="add del">
          <ac:chgData name="BEN KHALFALLAH Hela ItimAsrScoVdf" userId="d55be94f-4073-46ba-88ef-465599598fde" providerId="ADAL" clId="{1ACD003D-8B4F-4E45-A51C-5BD176EA623D}" dt="2023-03-15T13:40:11.467" v="1142" actId="26606"/>
          <ac:spMkLst>
            <pc:docMk/>
            <pc:sldMk cId="2986795432" sldId="281"/>
            <ac:spMk id="41" creationId="{047E1103-B264-49BE-BC2A-F4E40BD33B41}"/>
          </ac:spMkLst>
        </pc:spChg>
        <pc:spChg chg="add del mod">
          <ac:chgData name="BEN KHALFALLAH Hela ItimAsrScoVdf" userId="d55be94f-4073-46ba-88ef-465599598fde" providerId="ADAL" clId="{1ACD003D-8B4F-4E45-A51C-5BD176EA623D}" dt="2023-03-15T13:40:11.467" v="1142" actId="26606"/>
          <ac:spMkLst>
            <pc:docMk/>
            <pc:sldMk cId="2986795432" sldId="281"/>
            <ac:spMk id="42" creationId="{52893673-6500-4E1C-8675-22647FEBD109}"/>
          </ac:spMkLst>
        </pc:spChg>
        <pc:spChg chg="add del">
          <ac:chgData name="BEN KHALFALLAH Hela ItimAsrScoVdf" userId="d55be94f-4073-46ba-88ef-465599598fde" providerId="ADAL" clId="{1ACD003D-8B4F-4E45-A51C-5BD176EA623D}" dt="2023-03-15T13:40:11.441" v="1141" actId="26606"/>
          <ac:spMkLst>
            <pc:docMk/>
            <pc:sldMk cId="2986795432" sldId="281"/>
            <ac:spMk id="47" creationId="{C8089CB0-2F03-4E3C-ADBB-570A3BE78F86}"/>
          </ac:spMkLst>
        </pc:spChg>
        <pc:spChg chg="add del">
          <ac:chgData name="BEN KHALFALLAH Hela ItimAsrScoVdf" userId="d55be94f-4073-46ba-88ef-465599598fde" providerId="ADAL" clId="{1ACD003D-8B4F-4E45-A51C-5BD176EA623D}" dt="2023-03-15T13:40:11.441" v="1141" actId="26606"/>
          <ac:spMkLst>
            <pc:docMk/>
            <pc:sldMk cId="2986795432" sldId="281"/>
            <ac:spMk id="49" creationId="{52DA11B6-B538-4624-9628-98B823D761D5}"/>
          </ac:spMkLst>
        </pc:spChg>
        <pc:spChg chg="add del">
          <ac:chgData name="BEN KHALFALLAH Hela ItimAsrScoVdf" userId="d55be94f-4073-46ba-88ef-465599598fde" providerId="ADAL" clId="{1ACD003D-8B4F-4E45-A51C-5BD176EA623D}" dt="2023-03-15T13:40:11.441" v="1141" actId="26606"/>
          <ac:spMkLst>
            <pc:docMk/>
            <pc:sldMk cId="2986795432" sldId="281"/>
            <ac:spMk id="51" creationId="{0DBA80B1-3B69-49C0-8AC9-716ABA57F577}"/>
          </ac:spMkLst>
        </pc:spChg>
        <pc:spChg chg="add del">
          <ac:chgData name="BEN KHALFALLAH Hela ItimAsrScoVdf" userId="d55be94f-4073-46ba-88ef-465599598fde" providerId="ADAL" clId="{1ACD003D-8B4F-4E45-A51C-5BD176EA623D}" dt="2023-03-15T13:40:11.441" v="1141" actId="26606"/>
          <ac:spMkLst>
            <pc:docMk/>
            <pc:sldMk cId="2986795432" sldId="281"/>
            <ac:spMk id="53" creationId="{047E1103-B264-49BE-BC2A-F4E40BD33B41}"/>
          </ac:spMkLst>
        </pc:spChg>
        <pc:spChg chg="add">
          <ac:chgData name="BEN KHALFALLAH Hela ItimAsrScoVdf" userId="d55be94f-4073-46ba-88ef-465599598fde" providerId="ADAL" clId="{1ACD003D-8B4F-4E45-A51C-5BD176EA623D}" dt="2023-03-15T13:40:11.467" v="1142" actId="26606"/>
          <ac:spMkLst>
            <pc:docMk/>
            <pc:sldMk cId="2986795432" sldId="281"/>
            <ac:spMk id="55" creationId="{C8089CB0-2F03-4E3C-ADBB-570A3BE78F86}"/>
          </ac:spMkLst>
        </pc:spChg>
        <pc:spChg chg="add">
          <ac:chgData name="BEN KHALFALLAH Hela ItimAsrScoVdf" userId="d55be94f-4073-46ba-88ef-465599598fde" providerId="ADAL" clId="{1ACD003D-8B4F-4E45-A51C-5BD176EA623D}" dt="2023-03-15T13:40:11.467" v="1142" actId="26606"/>
          <ac:spMkLst>
            <pc:docMk/>
            <pc:sldMk cId="2986795432" sldId="281"/>
            <ac:spMk id="56" creationId="{52DA11B6-B538-4624-9628-98B823D761D5}"/>
          </ac:spMkLst>
        </pc:spChg>
        <pc:spChg chg="add">
          <ac:chgData name="BEN KHALFALLAH Hela ItimAsrScoVdf" userId="d55be94f-4073-46ba-88ef-465599598fde" providerId="ADAL" clId="{1ACD003D-8B4F-4E45-A51C-5BD176EA623D}" dt="2023-03-15T13:40:11.467" v="1142" actId="26606"/>
          <ac:spMkLst>
            <pc:docMk/>
            <pc:sldMk cId="2986795432" sldId="281"/>
            <ac:spMk id="57" creationId="{0DBA80B1-3B69-49C0-8AC9-716ABA57F577}"/>
          </ac:spMkLst>
        </pc:spChg>
        <pc:spChg chg="add">
          <ac:chgData name="BEN KHALFALLAH Hela ItimAsrScoVdf" userId="d55be94f-4073-46ba-88ef-465599598fde" providerId="ADAL" clId="{1ACD003D-8B4F-4E45-A51C-5BD176EA623D}" dt="2023-03-15T13:40:11.467" v="1142" actId="26606"/>
          <ac:spMkLst>
            <pc:docMk/>
            <pc:sldMk cId="2986795432" sldId="281"/>
            <ac:spMk id="58" creationId="{047E1103-B264-49BE-BC2A-F4E40BD33B41}"/>
          </ac:spMkLst>
        </pc:spChg>
        <pc:graphicFrameChg chg="add del">
          <ac:chgData name="BEN KHALFALLAH Hela ItimAsrScoVdf" userId="d55be94f-4073-46ba-88ef-465599598fde" providerId="ADAL" clId="{1ACD003D-8B4F-4E45-A51C-5BD176EA623D}" dt="2023-03-15T13:36:43.855" v="1121" actId="26606"/>
          <ac:graphicFrameMkLst>
            <pc:docMk/>
            <pc:sldMk cId="2986795432" sldId="281"/>
            <ac:graphicFrameMk id="5" creationId="{90F0F1BF-398A-B570-ACA1-E8CB870F1E0A}"/>
          </ac:graphicFrameMkLst>
        </pc:graphicFrameChg>
        <pc:graphicFrameChg chg="add del">
          <ac:chgData name="BEN KHALFALLAH Hela ItimAsrScoVdf" userId="d55be94f-4073-46ba-88ef-465599598fde" providerId="ADAL" clId="{1ACD003D-8B4F-4E45-A51C-5BD176EA623D}" dt="2023-03-15T13:36:47.441" v="1123" actId="26606"/>
          <ac:graphicFrameMkLst>
            <pc:docMk/>
            <pc:sldMk cId="2986795432" sldId="281"/>
            <ac:graphicFrameMk id="7" creationId="{4F1A8D83-3CA4-C990-8C1F-590B803421AF}"/>
          </ac:graphicFrameMkLst>
        </pc:graphicFrameChg>
        <pc:graphicFrameChg chg="add del">
          <ac:chgData name="BEN KHALFALLAH Hela ItimAsrScoVdf" userId="d55be94f-4073-46ba-88ef-465599598fde" providerId="ADAL" clId="{1ACD003D-8B4F-4E45-A51C-5BD176EA623D}" dt="2023-03-15T13:38:36.092" v="1125" actId="26606"/>
          <ac:graphicFrameMkLst>
            <pc:docMk/>
            <pc:sldMk cId="2986795432" sldId="281"/>
            <ac:graphicFrameMk id="9" creationId="{90F0F1BF-398A-B570-ACA1-E8CB870F1E0A}"/>
          </ac:graphicFrameMkLst>
        </pc:graphicFrameChg>
        <pc:graphicFrameChg chg="add del">
          <ac:chgData name="BEN KHALFALLAH Hela ItimAsrScoVdf" userId="d55be94f-4073-46ba-88ef-465599598fde" providerId="ADAL" clId="{1ACD003D-8B4F-4E45-A51C-5BD176EA623D}" dt="2023-03-15T13:39:06.505" v="1137" actId="26606"/>
          <ac:graphicFrameMkLst>
            <pc:docMk/>
            <pc:sldMk cId="2986795432" sldId="281"/>
            <ac:graphicFrameMk id="36" creationId="{4F1A8D83-3CA4-C990-8C1F-590B803421AF}"/>
          </ac:graphicFrameMkLst>
        </pc:graphicFrameChg>
        <pc:graphicFrameChg chg="add">
          <ac:chgData name="BEN KHALFALLAH Hela ItimAsrScoVdf" userId="d55be94f-4073-46ba-88ef-465599598fde" providerId="ADAL" clId="{1ACD003D-8B4F-4E45-A51C-5BD176EA623D}" dt="2023-03-15T13:40:11.467" v="1142" actId="26606"/>
          <ac:graphicFrameMkLst>
            <pc:docMk/>
            <pc:sldMk cId="2986795432" sldId="281"/>
            <ac:graphicFrameMk id="44" creationId="{60064261-9584-7C41-B602-1A0A874F74D9}"/>
          </ac:graphicFrameMkLst>
        </pc:graphicFrameChg>
        <pc:cxnChg chg="add del">
          <ac:chgData name="BEN KHALFALLAH Hela ItimAsrScoVdf" userId="d55be94f-4073-46ba-88ef-465599598fde" providerId="ADAL" clId="{1ACD003D-8B4F-4E45-A51C-5BD176EA623D}" dt="2023-03-15T13:38:50.853" v="1131" actId="26606"/>
          <ac:cxnSpMkLst>
            <pc:docMk/>
            <pc:sldMk cId="2986795432" sldId="281"/>
            <ac:cxnSpMk id="23" creationId="{0DD76B5F-5BAA-48C6-9065-9AEF15D30B4E}"/>
          </ac:cxnSpMkLst>
        </pc:cxnChg>
      </pc:sldChg>
      <pc:sldChg chg="addSp delSp modSp new mod setBg setClrOvrMap">
        <pc:chgData name="BEN KHALFALLAH Hela ItimAsrScoVdf" userId="d55be94f-4073-46ba-88ef-465599598fde" providerId="ADAL" clId="{1ACD003D-8B4F-4E45-A51C-5BD176EA623D}" dt="2023-03-15T14:31:26.381" v="1279" actId="113"/>
        <pc:sldMkLst>
          <pc:docMk/>
          <pc:sldMk cId="276438027" sldId="282"/>
        </pc:sldMkLst>
        <pc:spChg chg="mod">
          <ac:chgData name="BEN KHALFALLAH Hela ItimAsrScoVdf" userId="d55be94f-4073-46ba-88ef-465599598fde" providerId="ADAL" clId="{1ACD003D-8B4F-4E45-A51C-5BD176EA623D}" dt="2023-03-15T14:31:26.381" v="1279" actId="113"/>
          <ac:spMkLst>
            <pc:docMk/>
            <pc:sldMk cId="276438027" sldId="282"/>
            <ac:spMk id="2" creationId="{B3663F95-556A-4F6E-A4C8-2E29BBD54DF8}"/>
          </ac:spMkLst>
        </pc:spChg>
        <pc:spChg chg="mod">
          <ac:chgData name="BEN KHALFALLAH Hela ItimAsrScoVdf" userId="d55be94f-4073-46ba-88ef-465599598fde" providerId="ADAL" clId="{1ACD003D-8B4F-4E45-A51C-5BD176EA623D}" dt="2023-03-15T13:49:38.534" v="1166" actId="26606"/>
          <ac:spMkLst>
            <pc:docMk/>
            <pc:sldMk cId="276438027" sldId="282"/>
            <ac:spMk id="3" creationId="{AAF69E74-E634-4588-A018-37050509C674}"/>
          </ac:spMkLst>
        </pc:spChg>
        <pc:spChg chg="add del">
          <ac:chgData name="BEN KHALFALLAH Hela ItimAsrScoVdf" userId="d55be94f-4073-46ba-88ef-465599598fde" providerId="ADAL" clId="{1ACD003D-8B4F-4E45-A51C-5BD176EA623D}" dt="2023-03-15T13:49:31.244" v="1163" actId="26606"/>
          <ac:spMkLst>
            <pc:docMk/>
            <pc:sldMk cId="276438027" sldId="282"/>
            <ac:spMk id="8" creationId="{6995F625-BE4F-4433-8290-5DF0E8589F50}"/>
          </ac:spMkLst>
        </pc:spChg>
        <pc:spChg chg="add del">
          <ac:chgData name="BEN KHALFALLAH Hela ItimAsrScoVdf" userId="d55be94f-4073-46ba-88ef-465599598fde" providerId="ADAL" clId="{1ACD003D-8B4F-4E45-A51C-5BD176EA623D}" dt="2023-03-15T13:49:31.244" v="1163" actId="26606"/>
          <ac:spMkLst>
            <pc:docMk/>
            <pc:sldMk cId="276438027" sldId="282"/>
            <ac:spMk id="10" creationId="{80102662-1FA4-4C7A-B144-19699DF43508}"/>
          </ac:spMkLst>
        </pc:spChg>
        <pc:spChg chg="add del">
          <ac:chgData name="BEN KHALFALLAH Hela ItimAsrScoVdf" userId="d55be94f-4073-46ba-88ef-465599598fde" providerId="ADAL" clId="{1ACD003D-8B4F-4E45-A51C-5BD176EA623D}" dt="2023-03-15T13:49:31.244" v="1163" actId="26606"/>
          <ac:spMkLst>
            <pc:docMk/>
            <pc:sldMk cId="276438027" sldId="282"/>
            <ac:spMk id="12" creationId="{655E224A-5F26-423E-949C-07A720F39A44}"/>
          </ac:spMkLst>
        </pc:spChg>
        <pc:spChg chg="add del">
          <ac:chgData name="BEN KHALFALLAH Hela ItimAsrScoVdf" userId="d55be94f-4073-46ba-88ef-465599598fde" providerId="ADAL" clId="{1ACD003D-8B4F-4E45-A51C-5BD176EA623D}" dt="2023-03-15T13:49:31.244" v="1163" actId="26606"/>
          <ac:spMkLst>
            <pc:docMk/>
            <pc:sldMk cId="276438027" sldId="282"/>
            <ac:spMk id="14" creationId="{A6F1DA18-4CA4-40CF-9ACA-105D8373B672}"/>
          </ac:spMkLst>
        </pc:spChg>
        <pc:spChg chg="add del">
          <ac:chgData name="BEN KHALFALLAH Hela ItimAsrScoVdf" userId="d55be94f-4073-46ba-88ef-465599598fde" providerId="ADAL" clId="{1ACD003D-8B4F-4E45-A51C-5BD176EA623D}" dt="2023-03-15T13:49:31.244" v="1163" actId="26606"/>
          <ac:spMkLst>
            <pc:docMk/>
            <pc:sldMk cId="276438027" sldId="282"/>
            <ac:spMk id="16" creationId="{7C6D1B74-744B-4231-97DB-86B4C9C5E2D3}"/>
          </ac:spMkLst>
        </pc:spChg>
        <pc:spChg chg="add del">
          <ac:chgData name="BEN KHALFALLAH Hela ItimAsrScoVdf" userId="d55be94f-4073-46ba-88ef-465599598fde" providerId="ADAL" clId="{1ACD003D-8B4F-4E45-A51C-5BD176EA623D}" dt="2023-03-15T13:49:38.512" v="1165" actId="26606"/>
          <ac:spMkLst>
            <pc:docMk/>
            <pc:sldMk cId="276438027" sldId="282"/>
            <ac:spMk id="24" creationId="{D071C0CD-5EFD-45A1-AAFD-61C3D4A65188}"/>
          </ac:spMkLst>
        </pc:spChg>
        <pc:spChg chg="add del">
          <ac:chgData name="BEN KHALFALLAH Hela ItimAsrScoVdf" userId="d55be94f-4073-46ba-88ef-465599598fde" providerId="ADAL" clId="{1ACD003D-8B4F-4E45-A51C-5BD176EA623D}" dt="2023-03-15T13:49:38.512" v="1165" actId="26606"/>
          <ac:spMkLst>
            <pc:docMk/>
            <pc:sldMk cId="276438027" sldId="282"/>
            <ac:spMk id="25" creationId="{8A03302C-20A2-4C4F-9760-E85AE1041385}"/>
          </ac:spMkLst>
        </pc:spChg>
        <pc:spChg chg="add del">
          <ac:chgData name="BEN KHALFALLAH Hela ItimAsrScoVdf" userId="d55be94f-4073-46ba-88ef-465599598fde" providerId="ADAL" clId="{1ACD003D-8B4F-4E45-A51C-5BD176EA623D}" dt="2023-03-15T13:49:38.512" v="1165" actId="26606"/>
          <ac:spMkLst>
            <pc:docMk/>
            <pc:sldMk cId="276438027" sldId="282"/>
            <ac:spMk id="26" creationId="{D00F093B-0739-4429-B30D-D72924D08871}"/>
          </ac:spMkLst>
        </pc:spChg>
        <pc:spChg chg="add">
          <ac:chgData name="BEN KHALFALLAH Hela ItimAsrScoVdf" userId="d55be94f-4073-46ba-88ef-465599598fde" providerId="ADAL" clId="{1ACD003D-8B4F-4E45-A51C-5BD176EA623D}" dt="2023-03-15T13:49:38.534" v="1166" actId="26606"/>
          <ac:spMkLst>
            <pc:docMk/>
            <pc:sldMk cId="276438027" sldId="282"/>
            <ac:spMk id="28" creationId="{C82BAEE8-511C-4F88-8C15-CCCB76D02855}"/>
          </ac:spMkLst>
        </pc:spChg>
        <pc:spChg chg="add">
          <ac:chgData name="BEN KHALFALLAH Hela ItimAsrScoVdf" userId="d55be94f-4073-46ba-88ef-465599598fde" providerId="ADAL" clId="{1ACD003D-8B4F-4E45-A51C-5BD176EA623D}" dt="2023-03-15T13:49:38.534" v="1166" actId="26606"/>
          <ac:spMkLst>
            <pc:docMk/>
            <pc:sldMk cId="276438027" sldId="282"/>
            <ac:spMk id="29" creationId="{B8063F48-0666-4FAD-93CE-260C63B1BFEB}"/>
          </ac:spMkLst>
        </pc:spChg>
        <pc:spChg chg="add">
          <ac:chgData name="BEN KHALFALLAH Hela ItimAsrScoVdf" userId="d55be94f-4073-46ba-88ef-465599598fde" providerId="ADAL" clId="{1ACD003D-8B4F-4E45-A51C-5BD176EA623D}" dt="2023-03-15T13:49:38.534" v="1166" actId="26606"/>
          <ac:spMkLst>
            <pc:docMk/>
            <pc:sldMk cId="276438027" sldId="282"/>
            <ac:spMk id="30" creationId="{3902F946-F788-48B1-8FE8-1260C20C8544}"/>
          </ac:spMkLst>
        </pc:spChg>
        <pc:spChg chg="add">
          <ac:chgData name="BEN KHALFALLAH Hela ItimAsrScoVdf" userId="d55be94f-4073-46ba-88ef-465599598fde" providerId="ADAL" clId="{1ACD003D-8B4F-4E45-A51C-5BD176EA623D}" dt="2023-03-15T13:49:38.534" v="1166" actId="26606"/>
          <ac:spMkLst>
            <pc:docMk/>
            <pc:sldMk cId="276438027" sldId="282"/>
            <ac:spMk id="31" creationId="{9782C6AC-9E78-4AC5-B98F-A466F06DB777}"/>
          </ac:spMkLst>
        </pc:spChg>
        <pc:spChg chg="add">
          <ac:chgData name="BEN KHALFALLAH Hela ItimAsrScoVdf" userId="d55be94f-4073-46ba-88ef-465599598fde" providerId="ADAL" clId="{1ACD003D-8B4F-4E45-A51C-5BD176EA623D}" dt="2023-03-15T13:49:38.534" v="1166" actId="26606"/>
          <ac:spMkLst>
            <pc:docMk/>
            <pc:sldMk cId="276438027" sldId="282"/>
            <ac:spMk id="32" creationId="{F92FB751-4193-4666-9F39-1CDF96FD0C14}"/>
          </ac:spMkLst>
        </pc:spChg>
        <pc:grpChg chg="add">
          <ac:chgData name="BEN KHALFALLAH Hela ItimAsrScoVdf" userId="d55be94f-4073-46ba-88ef-465599598fde" providerId="ADAL" clId="{1ACD003D-8B4F-4E45-A51C-5BD176EA623D}" dt="2023-03-15T13:49:38.534" v="1166" actId="26606"/>
          <ac:grpSpMkLst>
            <pc:docMk/>
            <pc:sldMk cId="276438027" sldId="282"/>
            <ac:grpSpMk id="33" creationId="{CC547666-6BC2-4126-AF64-5A7DE9FE88A4}"/>
          </ac:grpSpMkLst>
        </pc:grpChg>
        <pc:picChg chg="add">
          <ac:chgData name="BEN KHALFALLAH Hela ItimAsrScoVdf" userId="d55be94f-4073-46ba-88ef-465599598fde" providerId="ADAL" clId="{1ACD003D-8B4F-4E45-A51C-5BD176EA623D}" dt="2023-03-15T13:49:38.534" v="1166" actId="26606"/>
          <ac:picMkLst>
            <pc:docMk/>
            <pc:sldMk cId="276438027" sldId="282"/>
            <ac:picMk id="7" creationId="{465A557F-244A-0A90-3B51-206A6B41E0B8}"/>
          </ac:picMkLst>
        </pc:picChg>
        <pc:cxnChg chg="add del">
          <ac:chgData name="BEN KHALFALLAH Hela ItimAsrScoVdf" userId="d55be94f-4073-46ba-88ef-465599598fde" providerId="ADAL" clId="{1ACD003D-8B4F-4E45-A51C-5BD176EA623D}" dt="2023-03-15T13:49:31.244" v="1163" actId="26606"/>
          <ac:cxnSpMkLst>
            <pc:docMk/>
            <pc:sldMk cId="276438027" sldId="282"/>
            <ac:cxnSpMk id="18" creationId="{ABC98C72-9EDD-4426-B45A-84E06A7CD22F}"/>
          </ac:cxnSpMkLst>
        </pc:cxnChg>
        <pc:cxnChg chg="add del">
          <ac:chgData name="BEN KHALFALLAH Hela ItimAsrScoVdf" userId="d55be94f-4073-46ba-88ef-465599598fde" providerId="ADAL" clId="{1ACD003D-8B4F-4E45-A51C-5BD176EA623D}" dt="2023-03-15T13:49:31.244" v="1163" actId="26606"/>
          <ac:cxnSpMkLst>
            <pc:docMk/>
            <pc:sldMk cId="276438027" sldId="282"/>
            <ac:cxnSpMk id="20" creationId="{44887186-EE44-4AD3-BEFE-3478B4537191}"/>
          </ac:cxnSpMkLst>
        </pc:cxnChg>
        <pc:cxnChg chg="add del">
          <ac:chgData name="BEN KHALFALLAH Hela ItimAsrScoVdf" userId="d55be94f-4073-46ba-88ef-465599598fde" providerId="ADAL" clId="{1ACD003D-8B4F-4E45-A51C-5BD176EA623D}" dt="2023-03-15T13:49:31.244" v="1163" actId="26606"/>
          <ac:cxnSpMkLst>
            <pc:docMk/>
            <pc:sldMk cId="276438027" sldId="282"/>
            <ac:cxnSpMk id="22" creationId="{58EECC4E-F1C0-4C09-A7FD-4D623DACCC4F}"/>
          </ac:cxnSpMkLst>
        </pc:cxnChg>
      </pc:sldChg>
      <pc:sldChg chg="modSp add mod ord">
        <pc:chgData name="BEN KHALFALLAH Hela ItimAsrScoVdf" userId="d55be94f-4073-46ba-88ef-465599598fde" providerId="ADAL" clId="{1ACD003D-8B4F-4E45-A51C-5BD176EA623D}" dt="2023-03-15T13:58:44.186" v="1188" actId="27636"/>
        <pc:sldMkLst>
          <pc:docMk/>
          <pc:sldMk cId="2493199531" sldId="283"/>
        </pc:sldMkLst>
        <pc:spChg chg="mod">
          <ac:chgData name="BEN KHALFALLAH Hela ItimAsrScoVdf" userId="d55be94f-4073-46ba-88ef-465599598fde" providerId="ADAL" clId="{1ACD003D-8B4F-4E45-A51C-5BD176EA623D}" dt="2023-03-15T13:51:57.256" v="1174" actId="20577"/>
          <ac:spMkLst>
            <pc:docMk/>
            <pc:sldMk cId="2493199531" sldId="283"/>
            <ac:spMk id="2" creationId="{77F7B4E6-08BE-43FD-BD9C-FB7CA55F629B}"/>
          </ac:spMkLst>
        </pc:spChg>
        <pc:spChg chg="mod">
          <ac:chgData name="BEN KHALFALLAH Hela ItimAsrScoVdf" userId="d55be94f-4073-46ba-88ef-465599598fde" providerId="ADAL" clId="{1ACD003D-8B4F-4E45-A51C-5BD176EA623D}" dt="2023-03-15T13:58:44.186" v="1188" actId="27636"/>
          <ac:spMkLst>
            <pc:docMk/>
            <pc:sldMk cId="2493199531" sldId="283"/>
            <ac:spMk id="3" creationId="{3B242971-6514-466A-96E1-3C33D4C6B6C2}"/>
          </ac:spMkLst>
        </pc:spChg>
      </pc:sldChg>
      <pc:sldChg chg="modSp add mod">
        <pc:chgData name="BEN KHALFALLAH Hela ItimAsrScoVdf" userId="d55be94f-4073-46ba-88ef-465599598fde" providerId="ADAL" clId="{1ACD003D-8B4F-4E45-A51C-5BD176EA623D}" dt="2023-03-15T13:59:06.853" v="1214" actId="20577"/>
        <pc:sldMkLst>
          <pc:docMk/>
          <pc:sldMk cId="4250691869" sldId="284"/>
        </pc:sldMkLst>
        <pc:spChg chg="mod">
          <ac:chgData name="BEN KHALFALLAH Hela ItimAsrScoVdf" userId="d55be94f-4073-46ba-88ef-465599598fde" providerId="ADAL" clId="{1ACD003D-8B4F-4E45-A51C-5BD176EA623D}" dt="2023-03-15T13:59:06.853" v="1214" actId="20577"/>
          <ac:spMkLst>
            <pc:docMk/>
            <pc:sldMk cId="4250691869" sldId="284"/>
            <ac:spMk id="2" creationId="{77F7B4E6-08BE-43FD-BD9C-FB7CA55F629B}"/>
          </ac:spMkLst>
        </pc:spChg>
        <pc:spChg chg="mod">
          <ac:chgData name="BEN KHALFALLAH Hela ItimAsrScoVdf" userId="d55be94f-4073-46ba-88ef-465599598fde" providerId="ADAL" clId="{1ACD003D-8B4F-4E45-A51C-5BD176EA623D}" dt="2023-03-15T13:58:20.979" v="1177" actId="27636"/>
          <ac:spMkLst>
            <pc:docMk/>
            <pc:sldMk cId="4250691869" sldId="284"/>
            <ac:spMk id="3" creationId="{3B242971-6514-466A-96E1-3C33D4C6B6C2}"/>
          </ac:spMkLst>
        </pc:spChg>
      </pc:sldChg>
      <pc:sldChg chg="addSp delSp modSp new mod setBg">
        <pc:chgData name="BEN KHALFALLAH Hela ItimAsrScoVdf" userId="d55be94f-4073-46ba-88ef-465599598fde" providerId="ADAL" clId="{1ACD003D-8B4F-4E45-A51C-5BD176EA623D}" dt="2023-03-15T14:25:23.857" v="1274" actId="113"/>
        <pc:sldMkLst>
          <pc:docMk/>
          <pc:sldMk cId="2625899724" sldId="285"/>
        </pc:sldMkLst>
        <pc:spChg chg="mod">
          <ac:chgData name="BEN KHALFALLAH Hela ItimAsrScoVdf" userId="d55be94f-4073-46ba-88ef-465599598fde" providerId="ADAL" clId="{1ACD003D-8B4F-4E45-A51C-5BD176EA623D}" dt="2023-03-15T14:25:23.857" v="1274" actId="113"/>
          <ac:spMkLst>
            <pc:docMk/>
            <pc:sldMk cId="2625899724" sldId="285"/>
            <ac:spMk id="2" creationId="{12999CCC-794C-4C3C-900E-BA3390FE19A4}"/>
          </ac:spMkLst>
        </pc:spChg>
        <pc:spChg chg="mod">
          <ac:chgData name="BEN KHALFALLAH Hela ItimAsrScoVdf" userId="d55be94f-4073-46ba-88ef-465599598fde" providerId="ADAL" clId="{1ACD003D-8B4F-4E45-A51C-5BD176EA623D}" dt="2023-03-15T14:06:07.025" v="1257" actId="26606"/>
          <ac:spMkLst>
            <pc:docMk/>
            <pc:sldMk cId="2625899724" sldId="285"/>
            <ac:spMk id="3" creationId="{DE32E42A-8309-48DF-A67A-F83926A8A2DF}"/>
          </ac:spMkLst>
        </pc:spChg>
        <pc:spChg chg="add del">
          <ac:chgData name="BEN KHALFALLAH Hela ItimAsrScoVdf" userId="d55be94f-4073-46ba-88ef-465599598fde" providerId="ADAL" clId="{1ACD003D-8B4F-4E45-A51C-5BD176EA623D}" dt="2023-03-15T14:01:37.260" v="1230" actId="26606"/>
          <ac:spMkLst>
            <pc:docMk/>
            <pc:sldMk cId="2625899724" sldId="285"/>
            <ac:spMk id="10" creationId="{C82BAEE8-511C-4F88-8C15-CCCB76D02855}"/>
          </ac:spMkLst>
        </pc:spChg>
        <pc:spChg chg="add del">
          <ac:chgData name="BEN KHALFALLAH Hela ItimAsrScoVdf" userId="d55be94f-4073-46ba-88ef-465599598fde" providerId="ADAL" clId="{1ACD003D-8B4F-4E45-A51C-5BD176EA623D}" dt="2023-03-15T14:01:37.260" v="1230" actId="26606"/>
          <ac:spMkLst>
            <pc:docMk/>
            <pc:sldMk cId="2625899724" sldId="285"/>
            <ac:spMk id="12" creationId="{B8063F48-0666-4FAD-93CE-260C63B1BFEB}"/>
          </ac:spMkLst>
        </pc:spChg>
        <pc:spChg chg="add del">
          <ac:chgData name="BEN KHALFALLAH Hela ItimAsrScoVdf" userId="d55be94f-4073-46ba-88ef-465599598fde" providerId="ADAL" clId="{1ACD003D-8B4F-4E45-A51C-5BD176EA623D}" dt="2023-03-15T14:01:37.260" v="1230" actId="26606"/>
          <ac:spMkLst>
            <pc:docMk/>
            <pc:sldMk cId="2625899724" sldId="285"/>
            <ac:spMk id="14" creationId="{3902F946-F788-48B1-8FE8-1260C20C8544}"/>
          </ac:spMkLst>
        </pc:spChg>
        <pc:spChg chg="add del">
          <ac:chgData name="BEN KHALFALLAH Hela ItimAsrScoVdf" userId="d55be94f-4073-46ba-88ef-465599598fde" providerId="ADAL" clId="{1ACD003D-8B4F-4E45-A51C-5BD176EA623D}" dt="2023-03-15T14:01:37.260" v="1230" actId="26606"/>
          <ac:spMkLst>
            <pc:docMk/>
            <pc:sldMk cId="2625899724" sldId="285"/>
            <ac:spMk id="16" creationId="{9782C6AC-9E78-4AC5-B98F-A466F06DB777}"/>
          </ac:spMkLst>
        </pc:spChg>
        <pc:spChg chg="add del">
          <ac:chgData name="BEN KHALFALLAH Hela ItimAsrScoVdf" userId="d55be94f-4073-46ba-88ef-465599598fde" providerId="ADAL" clId="{1ACD003D-8B4F-4E45-A51C-5BD176EA623D}" dt="2023-03-15T14:01:37.260" v="1230" actId="26606"/>
          <ac:spMkLst>
            <pc:docMk/>
            <pc:sldMk cId="2625899724" sldId="285"/>
            <ac:spMk id="18" creationId="{F92FB751-4193-4666-9F39-1CDF96FD0C14}"/>
          </ac:spMkLst>
        </pc:spChg>
        <pc:spChg chg="add del">
          <ac:chgData name="BEN KHALFALLAH Hela ItimAsrScoVdf" userId="d55be94f-4073-46ba-88ef-465599598fde" providerId="ADAL" clId="{1ACD003D-8B4F-4E45-A51C-5BD176EA623D}" dt="2023-03-15T14:02:41.804" v="1245" actId="26606"/>
          <ac:spMkLst>
            <pc:docMk/>
            <pc:sldMk cId="2625899724" sldId="285"/>
            <ac:spMk id="25" creationId="{C82BAEE8-511C-4F88-8C15-CCCB76D02855}"/>
          </ac:spMkLst>
        </pc:spChg>
        <pc:spChg chg="add del">
          <ac:chgData name="BEN KHALFALLAH Hela ItimAsrScoVdf" userId="d55be94f-4073-46ba-88ef-465599598fde" providerId="ADAL" clId="{1ACD003D-8B4F-4E45-A51C-5BD176EA623D}" dt="2023-03-15T14:02:41.804" v="1245" actId="26606"/>
          <ac:spMkLst>
            <pc:docMk/>
            <pc:sldMk cId="2625899724" sldId="285"/>
            <ac:spMk id="26" creationId="{B8063F48-0666-4FAD-93CE-260C63B1BFEB}"/>
          </ac:spMkLst>
        </pc:spChg>
        <pc:spChg chg="add del">
          <ac:chgData name="BEN KHALFALLAH Hela ItimAsrScoVdf" userId="d55be94f-4073-46ba-88ef-465599598fde" providerId="ADAL" clId="{1ACD003D-8B4F-4E45-A51C-5BD176EA623D}" dt="2023-03-15T14:02:41.804" v="1245" actId="26606"/>
          <ac:spMkLst>
            <pc:docMk/>
            <pc:sldMk cId="2625899724" sldId="285"/>
            <ac:spMk id="27" creationId="{3902F946-F788-48B1-8FE8-1260C20C8544}"/>
          </ac:spMkLst>
        </pc:spChg>
        <pc:spChg chg="add del">
          <ac:chgData name="BEN KHALFALLAH Hela ItimAsrScoVdf" userId="d55be94f-4073-46ba-88ef-465599598fde" providerId="ADAL" clId="{1ACD003D-8B4F-4E45-A51C-5BD176EA623D}" dt="2023-03-15T14:02:41.804" v="1245" actId="26606"/>
          <ac:spMkLst>
            <pc:docMk/>
            <pc:sldMk cId="2625899724" sldId="285"/>
            <ac:spMk id="28" creationId="{9782C6AC-9E78-4AC5-B98F-A466F06DB777}"/>
          </ac:spMkLst>
        </pc:spChg>
        <pc:spChg chg="add del">
          <ac:chgData name="BEN KHALFALLAH Hela ItimAsrScoVdf" userId="d55be94f-4073-46ba-88ef-465599598fde" providerId="ADAL" clId="{1ACD003D-8B4F-4E45-A51C-5BD176EA623D}" dt="2023-03-15T14:02:41.804" v="1245" actId="26606"/>
          <ac:spMkLst>
            <pc:docMk/>
            <pc:sldMk cId="2625899724" sldId="285"/>
            <ac:spMk id="29" creationId="{F92FB751-4193-4666-9F39-1CDF96FD0C14}"/>
          </ac:spMkLst>
        </pc:spChg>
        <pc:spChg chg="add del">
          <ac:chgData name="BEN KHALFALLAH Hela ItimAsrScoVdf" userId="d55be94f-4073-46ba-88ef-465599598fde" providerId="ADAL" clId="{1ACD003D-8B4F-4E45-A51C-5BD176EA623D}" dt="2023-03-15T14:02:16.011" v="1236" actId="26606"/>
          <ac:spMkLst>
            <pc:docMk/>
            <pc:sldMk cId="2625899724" sldId="285"/>
            <ac:spMk id="36" creationId="{C82BAEE8-511C-4F88-8C15-CCCB76D02855}"/>
          </ac:spMkLst>
        </pc:spChg>
        <pc:spChg chg="add del">
          <ac:chgData name="BEN KHALFALLAH Hela ItimAsrScoVdf" userId="d55be94f-4073-46ba-88ef-465599598fde" providerId="ADAL" clId="{1ACD003D-8B4F-4E45-A51C-5BD176EA623D}" dt="2023-03-15T14:02:16.011" v="1236" actId="26606"/>
          <ac:spMkLst>
            <pc:docMk/>
            <pc:sldMk cId="2625899724" sldId="285"/>
            <ac:spMk id="38" creationId="{B8063F48-0666-4FAD-93CE-260C63B1BFEB}"/>
          </ac:spMkLst>
        </pc:spChg>
        <pc:spChg chg="add del">
          <ac:chgData name="BEN KHALFALLAH Hela ItimAsrScoVdf" userId="d55be94f-4073-46ba-88ef-465599598fde" providerId="ADAL" clId="{1ACD003D-8B4F-4E45-A51C-5BD176EA623D}" dt="2023-03-15T14:02:16.011" v="1236" actId="26606"/>
          <ac:spMkLst>
            <pc:docMk/>
            <pc:sldMk cId="2625899724" sldId="285"/>
            <ac:spMk id="40" creationId="{3902F946-F788-48B1-8FE8-1260C20C8544}"/>
          </ac:spMkLst>
        </pc:spChg>
        <pc:spChg chg="add del">
          <ac:chgData name="BEN KHALFALLAH Hela ItimAsrScoVdf" userId="d55be94f-4073-46ba-88ef-465599598fde" providerId="ADAL" clId="{1ACD003D-8B4F-4E45-A51C-5BD176EA623D}" dt="2023-03-15T14:02:16.011" v="1236" actId="26606"/>
          <ac:spMkLst>
            <pc:docMk/>
            <pc:sldMk cId="2625899724" sldId="285"/>
            <ac:spMk id="42" creationId="{9782C6AC-9E78-4AC5-B98F-A466F06DB777}"/>
          </ac:spMkLst>
        </pc:spChg>
        <pc:spChg chg="add del">
          <ac:chgData name="BEN KHALFALLAH Hela ItimAsrScoVdf" userId="d55be94f-4073-46ba-88ef-465599598fde" providerId="ADAL" clId="{1ACD003D-8B4F-4E45-A51C-5BD176EA623D}" dt="2023-03-15T14:02:16.011" v="1236" actId="26606"/>
          <ac:spMkLst>
            <pc:docMk/>
            <pc:sldMk cId="2625899724" sldId="285"/>
            <ac:spMk id="44" creationId="{F92FB751-4193-4666-9F39-1CDF96FD0C14}"/>
          </ac:spMkLst>
        </pc:spChg>
        <pc:spChg chg="add del">
          <ac:chgData name="BEN KHALFALLAH Hela ItimAsrScoVdf" userId="d55be94f-4073-46ba-88ef-465599598fde" providerId="ADAL" clId="{1ACD003D-8B4F-4E45-A51C-5BD176EA623D}" dt="2023-03-15T14:02:19.675" v="1238" actId="26606"/>
          <ac:spMkLst>
            <pc:docMk/>
            <pc:sldMk cId="2625899724" sldId="285"/>
            <ac:spMk id="51" creationId="{15CE57D1-B188-493D-A0EC-ACB6B06CB901}"/>
          </ac:spMkLst>
        </pc:spChg>
        <pc:spChg chg="add del">
          <ac:chgData name="BEN KHALFALLAH Hela ItimAsrScoVdf" userId="d55be94f-4073-46ba-88ef-465599598fde" providerId="ADAL" clId="{1ACD003D-8B4F-4E45-A51C-5BD176EA623D}" dt="2023-03-15T14:02:19.675" v="1238" actId="26606"/>
          <ac:spMkLst>
            <pc:docMk/>
            <pc:sldMk cId="2625899724" sldId="285"/>
            <ac:spMk id="52" creationId="{C5DD3F10-6BD2-49AB-BCE5-1FE8CEDA8980}"/>
          </ac:spMkLst>
        </pc:spChg>
        <pc:spChg chg="add del">
          <ac:chgData name="BEN KHALFALLAH Hela ItimAsrScoVdf" userId="d55be94f-4073-46ba-88ef-465599598fde" providerId="ADAL" clId="{1ACD003D-8B4F-4E45-A51C-5BD176EA623D}" dt="2023-03-15T14:02:19.675" v="1238" actId="26606"/>
          <ac:spMkLst>
            <pc:docMk/>
            <pc:sldMk cId="2625899724" sldId="285"/>
            <ac:spMk id="53" creationId="{AF8BC7BC-7A10-4E08-A731-BEC0EEEF6FCD}"/>
          </ac:spMkLst>
        </pc:spChg>
        <pc:spChg chg="add del">
          <ac:chgData name="BEN KHALFALLAH Hela ItimAsrScoVdf" userId="d55be94f-4073-46ba-88ef-465599598fde" providerId="ADAL" clId="{1ACD003D-8B4F-4E45-A51C-5BD176EA623D}" dt="2023-03-15T14:02:19.675" v="1238" actId="26606"/>
          <ac:spMkLst>
            <pc:docMk/>
            <pc:sldMk cId="2625899724" sldId="285"/>
            <ac:spMk id="54" creationId="{27207D0A-8AED-4BC1-BDED-1A5096B1CB1D}"/>
          </ac:spMkLst>
        </pc:spChg>
        <pc:spChg chg="add del">
          <ac:chgData name="BEN KHALFALLAH Hela ItimAsrScoVdf" userId="d55be94f-4073-46ba-88ef-465599598fde" providerId="ADAL" clId="{1ACD003D-8B4F-4E45-A51C-5BD176EA623D}" dt="2023-03-15T14:02:19.675" v="1238" actId="26606"/>
          <ac:spMkLst>
            <pc:docMk/>
            <pc:sldMk cId="2625899724" sldId="285"/>
            <ac:spMk id="55" creationId="{17F6822B-1FB6-4A99-96B5-B723F29F02FC}"/>
          </ac:spMkLst>
        </pc:spChg>
        <pc:spChg chg="add del">
          <ac:chgData name="BEN KHALFALLAH Hela ItimAsrScoVdf" userId="d55be94f-4073-46ba-88ef-465599598fde" providerId="ADAL" clId="{1ACD003D-8B4F-4E45-A51C-5BD176EA623D}" dt="2023-03-15T14:02:29.453" v="1240" actId="26606"/>
          <ac:spMkLst>
            <pc:docMk/>
            <pc:sldMk cId="2625899724" sldId="285"/>
            <ac:spMk id="58" creationId="{C9B86A69-B83B-4FF4-B2BB-A5AB35503DBE}"/>
          </ac:spMkLst>
        </pc:spChg>
        <pc:spChg chg="add del">
          <ac:chgData name="BEN KHALFALLAH Hela ItimAsrScoVdf" userId="d55be94f-4073-46ba-88ef-465599598fde" providerId="ADAL" clId="{1ACD003D-8B4F-4E45-A51C-5BD176EA623D}" dt="2023-03-15T14:02:29.453" v="1240" actId="26606"/>
          <ac:spMkLst>
            <pc:docMk/>
            <pc:sldMk cId="2625899724" sldId="285"/>
            <ac:spMk id="59" creationId="{BBFB7D5F-C09C-4DE7-9E88-B651BE7B0449}"/>
          </ac:spMkLst>
        </pc:spChg>
        <pc:spChg chg="add del">
          <ac:chgData name="BEN KHALFALLAH Hela ItimAsrScoVdf" userId="d55be94f-4073-46ba-88ef-465599598fde" providerId="ADAL" clId="{1ACD003D-8B4F-4E45-A51C-5BD176EA623D}" dt="2023-03-15T14:02:29.453" v="1240" actId="26606"/>
          <ac:spMkLst>
            <pc:docMk/>
            <pc:sldMk cId="2625899724" sldId="285"/>
            <ac:spMk id="60" creationId="{C270A3F7-E900-4731-8B0D-9CE5B2C4F035}"/>
          </ac:spMkLst>
        </pc:spChg>
        <pc:spChg chg="add del">
          <ac:chgData name="BEN KHALFALLAH Hela ItimAsrScoVdf" userId="d55be94f-4073-46ba-88ef-465599598fde" providerId="ADAL" clId="{1ACD003D-8B4F-4E45-A51C-5BD176EA623D}" dt="2023-03-15T14:02:29.453" v="1240" actId="26606"/>
          <ac:spMkLst>
            <pc:docMk/>
            <pc:sldMk cId="2625899724" sldId="285"/>
            <ac:spMk id="61" creationId="{84593C0D-DB41-41E1-B13C-98D232A3F0B3}"/>
          </ac:spMkLst>
        </pc:spChg>
        <pc:spChg chg="add del">
          <ac:chgData name="BEN KHALFALLAH Hela ItimAsrScoVdf" userId="d55be94f-4073-46ba-88ef-465599598fde" providerId="ADAL" clId="{1ACD003D-8B4F-4E45-A51C-5BD176EA623D}" dt="2023-03-15T14:02:29.453" v="1240" actId="26606"/>
          <ac:spMkLst>
            <pc:docMk/>
            <pc:sldMk cId="2625899724" sldId="285"/>
            <ac:spMk id="62" creationId="{117FEDD2-6A05-4073-89B4-319F4646A919}"/>
          </ac:spMkLst>
        </pc:spChg>
        <pc:spChg chg="add del">
          <ac:chgData name="BEN KHALFALLAH Hela ItimAsrScoVdf" userId="d55be94f-4073-46ba-88ef-465599598fde" providerId="ADAL" clId="{1ACD003D-8B4F-4E45-A51C-5BD176EA623D}" dt="2023-03-15T14:02:29.453" v="1240" actId="26606"/>
          <ac:spMkLst>
            <pc:docMk/>
            <pc:sldMk cId="2625899724" sldId="285"/>
            <ac:spMk id="66" creationId="{C107510D-BEAA-44C6-97C0-9D334CC007D8}"/>
          </ac:spMkLst>
        </pc:spChg>
        <pc:spChg chg="add del">
          <ac:chgData name="BEN KHALFALLAH Hela ItimAsrScoVdf" userId="d55be94f-4073-46ba-88ef-465599598fde" providerId="ADAL" clId="{1ACD003D-8B4F-4E45-A51C-5BD176EA623D}" dt="2023-03-15T14:02:39.951" v="1242" actId="26606"/>
          <ac:spMkLst>
            <pc:docMk/>
            <pc:sldMk cId="2625899724" sldId="285"/>
            <ac:spMk id="68" creationId="{15CE57D1-B188-493D-A0EC-ACB6B06CB901}"/>
          </ac:spMkLst>
        </pc:spChg>
        <pc:spChg chg="add del">
          <ac:chgData name="BEN KHALFALLAH Hela ItimAsrScoVdf" userId="d55be94f-4073-46ba-88ef-465599598fde" providerId="ADAL" clId="{1ACD003D-8B4F-4E45-A51C-5BD176EA623D}" dt="2023-03-15T14:02:39.951" v="1242" actId="26606"/>
          <ac:spMkLst>
            <pc:docMk/>
            <pc:sldMk cId="2625899724" sldId="285"/>
            <ac:spMk id="69" creationId="{C5DD3F10-6BD2-49AB-BCE5-1FE8CEDA8980}"/>
          </ac:spMkLst>
        </pc:spChg>
        <pc:spChg chg="add del">
          <ac:chgData name="BEN KHALFALLAH Hela ItimAsrScoVdf" userId="d55be94f-4073-46ba-88ef-465599598fde" providerId="ADAL" clId="{1ACD003D-8B4F-4E45-A51C-5BD176EA623D}" dt="2023-03-15T14:02:39.951" v="1242" actId="26606"/>
          <ac:spMkLst>
            <pc:docMk/>
            <pc:sldMk cId="2625899724" sldId="285"/>
            <ac:spMk id="70" creationId="{AF8BC7BC-7A10-4E08-A731-BEC0EEEF6FCD}"/>
          </ac:spMkLst>
        </pc:spChg>
        <pc:spChg chg="add del">
          <ac:chgData name="BEN KHALFALLAH Hela ItimAsrScoVdf" userId="d55be94f-4073-46ba-88ef-465599598fde" providerId="ADAL" clId="{1ACD003D-8B4F-4E45-A51C-5BD176EA623D}" dt="2023-03-15T14:02:39.951" v="1242" actId="26606"/>
          <ac:spMkLst>
            <pc:docMk/>
            <pc:sldMk cId="2625899724" sldId="285"/>
            <ac:spMk id="71" creationId="{27207D0A-8AED-4BC1-BDED-1A5096B1CB1D}"/>
          </ac:spMkLst>
        </pc:spChg>
        <pc:spChg chg="add del">
          <ac:chgData name="BEN KHALFALLAH Hela ItimAsrScoVdf" userId="d55be94f-4073-46ba-88ef-465599598fde" providerId="ADAL" clId="{1ACD003D-8B4F-4E45-A51C-5BD176EA623D}" dt="2023-03-15T14:02:39.951" v="1242" actId="26606"/>
          <ac:spMkLst>
            <pc:docMk/>
            <pc:sldMk cId="2625899724" sldId="285"/>
            <ac:spMk id="72" creationId="{17F6822B-1FB6-4A99-96B5-B723F29F02FC}"/>
          </ac:spMkLst>
        </pc:spChg>
        <pc:spChg chg="add del">
          <ac:chgData name="BEN KHALFALLAH Hela ItimAsrScoVdf" userId="d55be94f-4073-46ba-88ef-465599598fde" providerId="ADAL" clId="{1ACD003D-8B4F-4E45-A51C-5BD176EA623D}" dt="2023-03-15T14:02:41.787" v="1244" actId="26606"/>
          <ac:spMkLst>
            <pc:docMk/>
            <pc:sldMk cId="2625899724" sldId="285"/>
            <ac:spMk id="77" creationId="{C9B86A69-B83B-4FF4-B2BB-A5AB35503DBE}"/>
          </ac:spMkLst>
        </pc:spChg>
        <pc:spChg chg="add del">
          <ac:chgData name="BEN KHALFALLAH Hela ItimAsrScoVdf" userId="d55be94f-4073-46ba-88ef-465599598fde" providerId="ADAL" clId="{1ACD003D-8B4F-4E45-A51C-5BD176EA623D}" dt="2023-03-15T14:02:41.787" v="1244" actId="26606"/>
          <ac:spMkLst>
            <pc:docMk/>
            <pc:sldMk cId="2625899724" sldId="285"/>
            <ac:spMk id="78" creationId="{BBFB7D5F-C09C-4DE7-9E88-B651BE7B0449}"/>
          </ac:spMkLst>
        </pc:spChg>
        <pc:spChg chg="add del">
          <ac:chgData name="BEN KHALFALLAH Hela ItimAsrScoVdf" userId="d55be94f-4073-46ba-88ef-465599598fde" providerId="ADAL" clId="{1ACD003D-8B4F-4E45-A51C-5BD176EA623D}" dt="2023-03-15T14:02:41.787" v="1244" actId="26606"/>
          <ac:spMkLst>
            <pc:docMk/>
            <pc:sldMk cId="2625899724" sldId="285"/>
            <ac:spMk id="79" creationId="{C270A3F7-E900-4731-8B0D-9CE5B2C4F035}"/>
          </ac:spMkLst>
        </pc:spChg>
        <pc:spChg chg="add del">
          <ac:chgData name="BEN KHALFALLAH Hela ItimAsrScoVdf" userId="d55be94f-4073-46ba-88ef-465599598fde" providerId="ADAL" clId="{1ACD003D-8B4F-4E45-A51C-5BD176EA623D}" dt="2023-03-15T14:02:41.787" v="1244" actId="26606"/>
          <ac:spMkLst>
            <pc:docMk/>
            <pc:sldMk cId="2625899724" sldId="285"/>
            <ac:spMk id="80" creationId="{84593C0D-DB41-41E1-B13C-98D232A3F0B3}"/>
          </ac:spMkLst>
        </pc:spChg>
        <pc:spChg chg="add del">
          <ac:chgData name="BEN KHALFALLAH Hela ItimAsrScoVdf" userId="d55be94f-4073-46ba-88ef-465599598fde" providerId="ADAL" clId="{1ACD003D-8B4F-4E45-A51C-5BD176EA623D}" dt="2023-03-15T14:02:41.787" v="1244" actId="26606"/>
          <ac:spMkLst>
            <pc:docMk/>
            <pc:sldMk cId="2625899724" sldId="285"/>
            <ac:spMk id="81" creationId="{117FEDD2-6A05-4073-89B4-319F4646A919}"/>
          </ac:spMkLst>
        </pc:spChg>
        <pc:spChg chg="add del">
          <ac:chgData name="BEN KHALFALLAH Hela ItimAsrScoVdf" userId="d55be94f-4073-46ba-88ef-465599598fde" providerId="ADAL" clId="{1ACD003D-8B4F-4E45-A51C-5BD176EA623D}" dt="2023-03-15T14:02:41.787" v="1244" actId="26606"/>
          <ac:spMkLst>
            <pc:docMk/>
            <pc:sldMk cId="2625899724" sldId="285"/>
            <ac:spMk id="85" creationId="{C107510D-BEAA-44C6-97C0-9D334CC007D8}"/>
          </ac:spMkLst>
        </pc:spChg>
        <pc:spChg chg="add del">
          <ac:chgData name="BEN KHALFALLAH Hela ItimAsrScoVdf" userId="d55be94f-4073-46ba-88ef-465599598fde" providerId="ADAL" clId="{1ACD003D-8B4F-4E45-A51C-5BD176EA623D}" dt="2023-03-15T14:06:07.025" v="1257" actId="26606"/>
          <ac:spMkLst>
            <pc:docMk/>
            <pc:sldMk cId="2625899724" sldId="285"/>
            <ac:spMk id="87" creationId="{15CE57D1-B188-493D-A0EC-ACB6B06CB901}"/>
          </ac:spMkLst>
        </pc:spChg>
        <pc:spChg chg="add del">
          <ac:chgData name="BEN KHALFALLAH Hela ItimAsrScoVdf" userId="d55be94f-4073-46ba-88ef-465599598fde" providerId="ADAL" clId="{1ACD003D-8B4F-4E45-A51C-5BD176EA623D}" dt="2023-03-15T14:06:07.025" v="1257" actId="26606"/>
          <ac:spMkLst>
            <pc:docMk/>
            <pc:sldMk cId="2625899724" sldId="285"/>
            <ac:spMk id="88" creationId="{C5DD3F10-6BD2-49AB-BCE5-1FE8CEDA8980}"/>
          </ac:spMkLst>
        </pc:spChg>
        <pc:spChg chg="add del">
          <ac:chgData name="BEN KHALFALLAH Hela ItimAsrScoVdf" userId="d55be94f-4073-46ba-88ef-465599598fde" providerId="ADAL" clId="{1ACD003D-8B4F-4E45-A51C-5BD176EA623D}" dt="2023-03-15T14:06:07.025" v="1257" actId="26606"/>
          <ac:spMkLst>
            <pc:docMk/>
            <pc:sldMk cId="2625899724" sldId="285"/>
            <ac:spMk id="89" creationId="{AF8BC7BC-7A10-4E08-A731-BEC0EEEF6FCD}"/>
          </ac:spMkLst>
        </pc:spChg>
        <pc:spChg chg="add del">
          <ac:chgData name="BEN KHALFALLAH Hela ItimAsrScoVdf" userId="d55be94f-4073-46ba-88ef-465599598fde" providerId="ADAL" clId="{1ACD003D-8B4F-4E45-A51C-5BD176EA623D}" dt="2023-03-15T14:06:07.025" v="1257" actId="26606"/>
          <ac:spMkLst>
            <pc:docMk/>
            <pc:sldMk cId="2625899724" sldId="285"/>
            <ac:spMk id="90" creationId="{27207D0A-8AED-4BC1-BDED-1A5096B1CB1D}"/>
          </ac:spMkLst>
        </pc:spChg>
        <pc:spChg chg="add del">
          <ac:chgData name="BEN KHALFALLAH Hela ItimAsrScoVdf" userId="d55be94f-4073-46ba-88ef-465599598fde" providerId="ADAL" clId="{1ACD003D-8B4F-4E45-A51C-5BD176EA623D}" dt="2023-03-15T14:06:07.025" v="1257" actId="26606"/>
          <ac:spMkLst>
            <pc:docMk/>
            <pc:sldMk cId="2625899724" sldId="285"/>
            <ac:spMk id="91" creationId="{17F6822B-1FB6-4A99-96B5-B723F29F02FC}"/>
          </ac:spMkLst>
        </pc:spChg>
        <pc:spChg chg="add del">
          <ac:chgData name="BEN KHALFALLAH Hela ItimAsrScoVdf" userId="d55be94f-4073-46ba-88ef-465599598fde" providerId="ADAL" clId="{1ACD003D-8B4F-4E45-A51C-5BD176EA623D}" dt="2023-03-15T14:06:07.009" v="1256" actId="26606"/>
          <ac:spMkLst>
            <pc:docMk/>
            <pc:sldMk cId="2625899724" sldId="285"/>
            <ac:spMk id="99" creationId="{C9B86A69-B83B-4FF4-B2BB-A5AB35503DBE}"/>
          </ac:spMkLst>
        </pc:spChg>
        <pc:spChg chg="add del">
          <ac:chgData name="BEN KHALFALLAH Hela ItimAsrScoVdf" userId="d55be94f-4073-46ba-88ef-465599598fde" providerId="ADAL" clId="{1ACD003D-8B4F-4E45-A51C-5BD176EA623D}" dt="2023-03-15T14:06:07.009" v="1256" actId="26606"/>
          <ac:spMkLst>
            <pc:docMk/>
            <pc:sldMk cId="2625899724" sldId="285"/>
            <ac:spMk id="101" creationId="{BBFB7D5F-C09C-4DE7-9E88-B651BE7B0449}"/>
          </ac:spMkLst>
        </pc:spChg>
        <pc:spChg chg="add del">
          <ac:chgData name="BEN KHALFALLAH Hela ItimAsrScoVdf" userId="d55be94f-4073-46ba-88ef-465599598fde" providerId="ADAL" clId="{1ACD003D-8B4F-4E45-A51C-5BD176EA623D}" dt="2023-03-15T14:06:07.009" v="1256" actId="26606"/>
          <ac:spMkLst>
            <pc:docMk/>
            <pc:sldMk cId="2625899724" sldId="285"/>
            <ac:spMk id="103" creationId="{C270A3F7-E900-4731-8B0D-9CE5B2C4F035}"/>
          </ac:spMkLst>
        </pc:spChg>
        <pc:spChg chg="add del">
          <ac:chgData name="BEN KHALFALLAH Hela ItimAsrScoVdf" userId="d55be94f-4073-46ba-88ef-465599598fde" providerId="ADAL" clId="{1ACD003D-8B4F-4E45-A51C-5BD176EA623D}" dt="2023-03-15T14:06:07.009" v="1256" actId="26606"/>
          <ac:spMkLst>
            <pc:docMk/>
            <pc:sldMk cId="2625899724" sldId="285"/>
            <ac:spMk id="105" creationId="{84593C0D-DB41-41E1-B13C-98D232A3F0B3}"/>
          </ac:spMkLst>
        </pc:spChg>
        <pc:spChg chg="add del">
          <ac:chgData name="BEN KHALFALLAH Hela ItimAsrScoVdf" userId="d55be94f-4073-46ba-88ef-465599598fde" providerId="ADAL" clId="{1ACD003D-8B4F-4E45-A51C-5BD176EA623D}" dt="2023-03-15T14:06:07.009" v="1256" actId="26606"/>
          <ac:spMkLst>
            <pc:docMk/>
            <pc:sldMk cId="2625899724" sldId="285"/>
            <ac:spMk id="107" creationId="{117FEDD2-6A05-4073-89B4-319F4646A919}"/>
          </ac:spMkLst>
        </pc:spChg>
        <pc:spChg chg="add del">
          <ac:chgData name="BEN KHALFALLAH Hela ItimAsrScoVdf" userId="d55be94f-4073-46ba-88ef-465599598fde" providerId="ADAL" clId="{1ACD003D-8B4F-4E45-A51C-5BD176EA623D}" dt="2023-03-15T14:06:07.009" v="1256" actId="26606"/>
          <ac:spMkLst>
            <pc:docMk/>
            <pc:sldMk cId="2625899724" sldId="285"/>
            <ac:spMk id="115" creationId="{C107510D-BEAA-44C6-97C0-9D334CC007D8}"/>
          </ac:spMkLst>
        </pc:spChg>
        <pc:spChg chg="add">
          <ac:chgData name="BEN KHALFALLAH Hela ItimAsrScoVdf" userId="d55be94f-4073-46ba-88ef-465599598fde" providerId="ADAL" clId="{1ACD003D-8B4F-4E45-A51C-5BD176EA623D}" dt="2023-03-15T14:06:07.025" v="1257" actId="26606"/>
          <ac:spMkLst>
            <pc:docMk/>
            <pc:sldMk cId="2625899724" sldId="285"/>
            <ac:spMk id="117" creationId="{4C4A1BB4-E486-4647-9040-8669E4C06480}"/>
          </ac:spMkLst>
        </pc:spChg>
        <pc:spChg chg="add">
          <ac:chgData name="BEN KHALFALLAH Hela ItimAsrScoVdf" userId="d55be94f-4073-46ba-88ef-465599598fde" providerId="ADAL" clId="{1ACD003D-8B4F-4E45-A51C-5BD176EA623D}" dt="2023-03-15T14:06:07.025" v="1257" actId="26606"/>
          <ac:spMkLst>
            <pc:docMk/>
            <pc:sldMk cId="2625899724" sldId="285"/>
            <ac:spMk id="118" creationId="{32C34ED8-894D-482B-A79C-587726E4D24A}"/>
          </ac:spMkLst>
        </pc:spChg>
        <pc:spChg chg="add">
          <ac:chgData name="BEN KHALFALLAH Hela ItimAsrScoVdf" userId="d55be94f-4073-46ba-88ef-465599598fde" providerId="ADAL" clId="{1ACD003D-8B4F-4E45-A51C-5BD176EA623D}" dt="2023-03-15T14:06:07.025" v="1257" actId="26606"/>
          <ac:spMkLst>
            <pc:docMk/>
            <pc:sldMk cId="2625899724" sldId="285"/>
            <ac:spMk id="119" creationId="{F102599B-101D-48FA-9914-BB43D2C9726A}"/>
          </ac:spMkLst>
        </pc:spChg>
        <pc:spChg chg="add">
          <ac:chgData name="BEN KHALFALLAH Hela ItimAsrScoVdf" userId="d55be94f-4073-46ba-88ef-465599598fde" providerId="ADAL" clId="{1ACD003D-8B4F-4E45-A51C-5BD176EA623D}" dt="2023-03-15T14:06:07.025" v="1257" actId="26606"/>
          <ac:spMkLst>
            <pc:docMk/>
            <pc:sldMk cId="2625899724" sldId="285"/>
            <ac:spMk id="120" creationId="{CCDE5D55-56CE-45B8-B19E-A01F5E544CA4}"/>
          </ac:spMkLst>
        </pc:spChg>
        <pc:spChg chg="add">
          <ac:chgData name="BEN KHALFALLAH Hela ItimAsrScoVdf" userId="d55be94f-4073-46ba-88ef-465599598fde" providerId="ADAL" clId="{1ACD003D-8B4F-4E45-A51C-5BD176EA623D}" dt="2023-03-15T14:06:07.025" v="1257" actId="26606"/>
          <ac:spMkLst>
            <pc:docMk/>
            <pc:sldMk cId="2625899724" sldId="285"/>
            <ac:spMk id="124" creationId="{3889EAAD-63D2-4DC3-A839-46A045420AD0}"/>
          </ac:spMkLst>
        </pc:spChg>
        <pc:grpChg chg="add del">
          <ac:chgData name="BEN KHALFALLAH Hela ItimAsrScoVdf" userId="d55be94f-4073-46ba-88ef-465599598fde" providerId="ADAL" clId="{1ACD003D-8B4F-4E45-A51C-5BD176EA623D}" dt="2023-03-15T14:01:37.260" v="1230" actId="26606"/>
          <ac:grpSpMkLst>
            <pc:docMk/>
            <pc:sldMk cId="2625899724" sldId="285"/>
            <ac:grpSpMk id="20" creationId="{CC547666-6BC2-4126-AF64-5A7DE9FE88A4}"/>
          </ac:grpSpMkLst>
        </pc:grpChg>
        <pc:grpChg chg="add del">
          <ac:chgData name="BEN KHALFALLAH Hela ItimAsrScoVdf" userId="d55be94f-4073-46ba-88ef-465599598fde" providerId="ADAL" clId="{1ACD003D-8B4F-4E45-A51C-5BD176EA623D}" dt="2023-03-15T14:02:41.804" v="1245" actId="26606"/>
          <ac:grpSpMkLst>
            <pc:docMk/>
            <pc:sldMk cId="2625899724" sldId="285"/>
            <ac:grpSpMk id="30" creationId="{CC547666-6BC2-4126-AF64-5A7DE9FE88A4}"/>
          </ac:grpSpMkLst>
        </pc:grpChg>
        <pc:grpChg chg="add del">
          <ac:chgData name="BEN KHALFALLAH Hela ItimAsrScoVdf" userId="d55be94f-4073-46ba-88ef-465599598fde" providerId="ADAL" clId="{1ACD003D-8B4F-4E45-A51C-5BD176EA623D}" dt="2023-03-15T14:02:16.011" v="1236" actId="26606"/>
          <ac:grpSpMkLst>
            <pc:docMk/>
            <pc:sldMk cId="2625899724" sldId="285"/>
            <ac:grpSpMk id="46" creationId="{CC547666-6BC2-4126-AF64-5A7DE9FE88A4}"/>
          </ac:grpSpMkLst>
        </pc:grpChg>
        <pc:picChg chg="add del">
          <ac:chgData name="BEN KHALFALLAH Hela ItimAsrScoVdf" userId="d55be94f-4073-46ba-88ef-465599598fde" providerId="ADAL" clId="{1ACD003D-8B4F-4E45-A51C-5BD176EA623D}" dt="2023-03-15T14:01:37.260" v="1230" actId="26606"/>
          <ac:picMkLst>
            <pc:docMk/>
            <pc:sldMk cId="2625899724" sldId="285"/>
            <ac:picMk id="7" creationId="{CDE9992A-A48F-50B0-0D38-C57BD14306D4}"/>
          </ac:picMkLst>
        </pc:picChg>
        <pc:picChg chg="add mod">
          <ac:chgData name="BEN KHALFALLAH Hela ItimAsrScoVdf" userId="d55be94f-4073-46ba-88ef-465599598fde" providerId="ADAL" clId="{1ACD003D-8B4F-4E45-A51C-5BD176EA623D}" dt="2023-03-15T14:06:07.025" v="1257" actId="26606"/>
          <ac:picMkLst>
            <pc:docMk/>
            <pc:sldMk cId="2625899724" sldId="285"/>
            <ac:picMk id="31" creationId="{6CE6C327-0DF9-DA97-8277-66BD9D2C4666}"/>
          </ac:picMkLst>
        </pc:picChg>
        <pc:cxnChg chg="add del">
          <ac:chgData name="BEN KHALFALLAH Hela ItimAsrScoVdf" userId="d55be94f-4073-46ba-88ef-465599598fde" providerId="ADAL" clId="{1ACD003D-8B4F-4E45-A51C-5BD176EA623D}" dt="2023-03-15T14:02:19.675" v="1238" actId="26606"/>
          <ac:cxnSpMkLst>
            <pc:docMk/>
            <pc:sldMk cId="2625899724" sldId="285"/>
            <ac:cxnSpMk id="48" creationId="{EDD37244-DD92-4DA5-A02C-38AF9393B4B5}"/>
          </ac:cxnSpMkLst>
        </pc:cxnChg>
        <pc:cxnChg chg="add del">
          <ac:chgData name="BEN KHALFALLAH Hela ItimAsrScoVdf" userId="d55be94f-4073-46ba-88ef-465599598fde" providerId="ADAL" clId="{1ACD003D-8B4F-4E45-A51C-5BD176EA623D}" dt="2023-03-15T14:02:19.675" v="1238" actId="26606"/>
          <ac:cxnSpMkLst>
            <pc:docMk/>
            <pc:sldMk cId="2625899724" sldId="285"/>
            <ac:cxnSpMk id="50" creationId="{A1F52048-7CB4-444D-ADDB-A3679D30C8E1}"/>
          </ac:cxnSpMkLst>
        </pc:cxnChg>
        <pc:cxnChg chg="add del">
          <ac:chgData name="BEN KHALFALLAH Hela ItimAsrScoVdf" userId="d55be94f-4073-46ba-88ef-465599598fde" providerId="ADAL" clId="{1ACD003D-8B4F-4E45-A51C-5BD176EA623D}" dt="2023-03-15T14:02:19.675" v="1238" actId="26606"/>
          <ac:cxnSpMkLst>
            <pc:docMk/>
            <pc:sldMk cId="2625899724" sldId="285"/>
            <ac:cxnSpMk id="56" creationId="{DCAEE72B-1345-4537-81E5-57A165933BD1}"/>
          </ac:cxnSpMkLst>
        </pc:cxnChg>
        <pc:cxnChg chg="add del">
          <ac:chgData name="BEN KHALFALLAH Hela ItimAsrScoVdf" userId="d55be94f-4073-46ba-88ef-465599598fde" providerId="ADAL" clId="{1ACD003D-8B4F-4E45-A51C-5BD176EA623D}" dt="2023-03-15T14:02:29.453" v="1240" actId="26606"/>
          <ac:cxnSpMkLst>
            <pc:docMk/>
            <pc:sldMk cId="2625899724" sldId="285"/>
            <ac:cxnSpMk id="63" creationId="{5471FC86-8C26-4C17-B5DC-F91692986779}"/>
          </ac:cxnSpMkLst>
        </pc:cxnChg>
        <pc:cxnChg chg="add del">
          <ac:chgData name="BEN KHALFALLAH Hela ItimAsrScoVdf" userId="d55be94f-4073-46ba-88ef-465599598fde" providerId="ADAL" clId="{1ACD003D-8B4F-4E45-A51C-5BD176EA623D}" dt="2023-03-15T14:02:29.453" v="1240" actId="26606"/>
          <ac:cxnSpMkLst>
            <pc:docMk/>
            <pc:sldMk cId="2625899724" sldId="285"/>
            <ac:cxnSpMk id="64" creationId="{52C1022C-5ADE-4749-B05B-6B66CEB64819}"/>
          </ac:cxnSpMkLst>
        </pc:cxnChg>
        <pc:cxnChg chg="add del">
          <ac:chgData name="BEN KHALFALLAH Hela ItimAsrScoVdf" userId="d55be94f-4073-46ba-88ef-465599598fde" providerId="ADAL" clId="{1ACD003D-8B4F-4E45-A51C-5BD176EA623D}" dt="2023-03-15T14:02:29.453" v="1240" actId="26606"/>
          <ac:cxnSpMkLst>
            <pc:docMk/>
            <pc:sldMk cId="2625899724" sldId="285"/>
            <ac:cxnSpMk id="65" creationId="{0553AC74-4C2E-4733-9ABB-086DFAA3C86D}"/>
          </ac:cxnSpMkLst>
        </pc:cxnChg>
        <pc:cxnChg chg="add del">
          <ac:chgData name="BEN KHALFALLAH Hela ItimAsrScoVdf" userId="d55be94f-4073-46ba-88ef-465599598fde" providerId="ADAL" clId="{1ACD003D-8B4F-4E45-A51C-5BD176EA623D}" dt="2023-03-15T14:02:39.951" v="1242" actId="26606"/>
          <ac:cxnSpMkLst>
            <pc:docMk/>
            <pc:sldMk cId="2625899724" sldId="285"/>
            <ac:cxnSpMk id="73" creationId="{DCAEE72B-1345-4537-81E5-57A165933BD1}"/>
          </ac:cxnSpMkLst>
        </pc:cxnChg>
        <pc:cxnChg chg="add del">
          <ac:chgData name="BEN KHALFALLAH Hela ItimAsrScoVdf" userId="d55be94f-4073-46ba-88ef-465599598fde" providerId="ADAL" clId="{1ACD003D-8B4F-4E45-A51C-5BD176EA623D}" dt="2023-03-15T14:02:39.951" v="1242" actId="26606"/>
          <ac:cxnSpMkLst>
            <pc:docMk/>
            <pc:sldMk cId="2625899724" sldId="285"/>
            <ac:cxnSpMk id="74" creationId="{EDD37244-DD92-4DA5-A02C-38AF9393B4B5}"/>
          </ac:cxnSpMkLst>
        </pc:cxnChg>
        <pc:cxnChg chg="add del">
          <ac:chgData name="BEN KHALFALLAH Hela ItimAsrScoVdf" userId="d55be94f-4073-46ba-88ef-465599598fde" providerId="ADAL" clId="{1ACD003D-8B4F-4E45-A51C-5BD176EA623D}" dt="2023-03-15T14:02:39.951" v="1242" actId="26606"/>
          <ac:cxnSpMkLst>
            <pc:docMk/>
            <pc:sldMk cId="2625899724" sldId="285"/>
            <ac:cxnSpMk id="75" creationId="{A1F52048-7CB4-444D-ADDB-A3679D30C8E1}"/>
          </ac:cxnSpMkLst>
        </pc:cxnChg>
        <pc:cxnChg chg="add del">
          <ac:chgData name="BEN KHALFALLAH Hela ItimAsrScoVdf" userId="d55be94f-4073-46ba-88ef-465599598fde" providerId="ADAL" clId="{1ACD003D-8B4F-4E45-A51C-5BD176EA623D}" dt="2023-03-15T14:02:41.787" v="1244" actId="26606"/>
          <ac:cxnSpMkLst>
            <pc:docMk/>
            <pc:sldMk cId="2625899724" sldId="285"/>
            <ac:cxnSpMk id="82" creationId="{5471FC86-8C26-4C17-B5DC-F91692986779}"/>
          </ac:cxnSpMkLst>
        </pc:cxnChg>
        <pc:cxnChg chg="add del">
          <ac:chgData name="BEN KHALFALLAH Hela ItimAsrScoVdf" userId="d55be94f-4073-46ba-88ef-465599598fde" providerId="ADAL" clId="{1ACD003D-8B4F-4E45-A51C-5BD176EA623D}" dt="2023-03-15T14:02:41.787" v="1244" actId="26606"/>
          <ac:cxnSpMkLst>
            <pc:docMk/>
            <pc:sldMk cId="2625899724" sldId="285"/>
            <ac:cxnSpMk id="83" creationId="{52C1022C-5ADE-4749-B05B-6B66CEB64819}"/>
          </ac:cxnSpMkLst>
        </pc:cxnChg>
        <pc:cxnChg chg="add del">
          <ac:chgData name="BEN KHALFALLAH Hela ItimAsrScoVdf" userId="d55be94f-4073-46ba-88ef-465599598fde" providerId="ADAL" clId="{1ACD003D-8B4F-4E45-A51C-5BD176EA623D}" dt="2023-03-15T14:02:41.787" v="1244" actId="26606"/>
          <ac:cxnSpMkLst>
            <pc:docMk/>
            <pc:sldMk cId="2625899724" sldId="285"/>
            <ac:cxnSpMk id="84" creationId="{0553AC74-4C2E-4733-9ABB-086DFAA3C86D}"/>
          </ac:cxnSpMkLst>
        </pc:cxnChg>
        <pc:cxnChg chg="add del">
          <ac:chgData name="BEN KHALFALLAH Hela ItimAsrScoVdf" userId="d55be94f-4073-46ba-88ef-465599598fde" providerId="ADAL" clId="{1ACD003D-8B4F-4E45-A51C-5BD176EA623D}" dt="2023-03-15T14:06:07.025" v="1257" actId="26606"/>
          <ac:cxnSpMkLst>
            <pc:docMk/>
            <pc:sldMk cId="2625899724" sldId="285"/>
            <ac:cxnSpMk id="92" creationId="{DCAEE72B-1345-4537-81E5-57A165933BD1}"/>
          </ac:cxnSpMkLst>
        </pc:cxnChg>
        <pc:cxnChg chg="add del">
          <ac:chgData name="BEN KHALFALLAH Hela ItimAsrScoVdf" userId="d55be94f-4073-46ba-88ef-465599598fde" providerId="ADAL" clId="{1ACD003D-8B4F-4E45-A51C-5BD176EA623D}" dt="2023-03-15T14:06:07.025" v="1257" actId="26606"/>
          <ac:cxnSpMkLst>
            <pc:docMk/>
            <pc:sldMk cId="2625899724" sldId="285"/>
            <ac:cxnSpMk id="93" creationId="{EDD37244-DD92-4DA5-A02C-38AF9393B4B5}"/>
          </ac:cxnSpMkLst>
        </pc:cxnChg>
        <pc:cxnChg chg="add del">
          <ac:chgData name="BEN KHALFALLAH Hela ItimAsrScoVdf" userId="d55be94f-4073-46ba-88ef-465599598fde" providerId="ADAL" clId="{1ACD003D-8B4F-4E45-A51C-5BD176EA623D}" dt="2023-03-15T14:06:07.025" v="1257" actId="26606"/>
          <ac:cxnSpMkLst>
            <pc:docMk/>
            <pc:sldMk cId="2625899724" sldId="285"/>
            <ac:cxnSpMk id="94" creationId="{A1F52048-7CB4-444D-ADDB-A3679D30C8E1}"/>
          </ac:cxnSpMkLst>
        </pc:cxnChg>
        <pc:cxnChg chg="add del">
          <ac:chgData name="BEN KHALFALLAH Hela ItimAsrScoVdf" userId="d55be94f-4073-46ba-88ef-465599598fde" providerId="ADAL" clId="{1ACD003D-8B4F-4E45-A51C-5BD176EA623D}" dt="2023-03-15T14:06:07.009" v="1256" actId="26606"/>
          <ac:cxnSpMkLst>
            <pc:docMk/>
            <pc:sldMk cId="2625899724" sldId="285"/>
            <ac:cxnSpMk id="109" creationId="{5471FC86-8C26-4C17-B5DC-F91692986779}"/>
          </ac:cxnSpMkLst>
        </pc:cxnChg>
        <pc:cxnChg chg="add del">
          <ac:chgData name="BEN KHALFALLAH Hela ItimAsrScoVdf" userId="d55be94f-4073-46ba-88ef-465599598fde" providerId="ADAL" clId="{1ACD003D-8B4F-4E45-A51C-5BD176EA623D}" dt="2023-03-15T14:06:07.009" v="1256" actId="26606"/>
          <ac:cxnSpMkLst>
            <pc:docMk/>
            <pc:sldMk cId="2625899724" sldId="285"/>
            <ac:cxnSpMk id="111" creationId="{52C1022C-5ADE-4749-B05B-6B66CEB64819}"/>
          </ac:cxnSpMkLst>
        </pc:cxnChg>
        <pc:cxnChg chg="add del">
          <ac:chgData name="BEN KHALFALLAH Hela ItimAsrScoVdf" userId="d55be94f-4073-46ba-88ef-465599598fde" providerId="ADAL" clId="{1ACD003D-8B4F-4E45-A51C-5BD176EA623D}" dt="2023-03-15T14:06:07.009" v="1256" actId="26606"/>
          <ac:cxnSpMkLst>
            <pc:docMk/>
            <pc:sldMk cId="2625899724" sldId="285"/>
            <ac:cxnSpMk id="113" creationId="{0553AC74-4C2E-4733-9ABB-086DFAA3C86D}"/>
          </ac:cxnSpMkLst>
        </pc:cxnChg>
        <pc:cxnChg chg="add">
          <ac:chgData name="BEN KHALFALLAH Hela ItimAsrScoVdf" userId="d55be94f-4073-46ba-88ef-465599598fde" providerId="ADAL" clId="{1ACD003D-8B4F-4E45-A51C-5BD176EA623D}" dt="2023-03-15T14:06:07.025" v="1257" actId="26606"/>
          <ac:cxnSpMkLst>
            <pc:docMk/>
            <pc:sldMk cId="2625899724" sldId="285"/>
            <ac:cxnSpMk id="121" creationId="{68759751-33B0-4431-895D-F23B6C27E971}"/>
          </ac:cxnSpMkLst>
        </pc:cxnChg>
        <pc:cxnChg chg="add">
          <ac:chgData name="BEN KHALFALLAH Hela ItimAsrScoVdf" userId="d55be94f-4073-46ba-88ef-465599598fde" providerId="ADAL" clId="{1ACD003D-8B4F-4E45-A51C-5BD176EA623D}" dt="2023-03-15T14:06:07.025" v="1257" actId="26606"/>
          <ac:cxnSpMkLst>
            <pc:docMk/>
            <pc:sldMk cId="2625899724" sldId="285"/>
            <ac:cxnSpMk id="122" creationId="{3D538DB1-D13E-47E6-B6A5-4A71AA2BE65B}"/>
          </ac:cxnSpMkLst>
        </pc:cxnChg>
        <pc:cxnChg chg="add">
          <ac:chgData name="BEN KHALFALLAH Hela ItimAsrScoVdf" userId="d55be94f-4073-46ba-88ef-465599598fde" providerId="ADAL" clId="{1ACD003D-8B4F-4E45-A51C-5BD176EA623D}" dt="2023-03-15T14:06:07.025" v="1257" actId="26606"/>
          <ac:cxnSpMkLst>
            <pc:docMk/>
            <pc:sldMk cId="2625899724" sldId="285"/>
            <ac:cxnSpMk id="123" creationId="{B4119F91-AC5D-4497-BC5F-2D259D9D2E79}"/>
          </ac:cxnSpMkLst>
        </pc:cxnChg>
      </pc:sldChg>
      <pc:sldChg chg="modSp add mod ord">
        <pc:chgData name="BEN KHALFALLAH Hela ItimAsrScoVdf" userId="d55be94f-4073-46ba-88ef-465599598fde" providerId="ADAL" clId="{1ACD003D-8B4F-4E45-A51C-5BD176EA623D}" dt="2023-03-15T14:07:57.743" v="1266"/>
        <pc:sldMkLst>
          <pc:docMk/>
          <pc:sldMk cId="1473635168" sldId="286"/>
        </pc:sldMkLst>
        <pc:spChg chg="mod">
          <ac:chgData name="BEN KHALFALLAH Hela ItimAsrScoVdf" userId="d55be94f-4073-46ba-88ef-465599598fde" providerId="ADAL" clId="{1ACD003D-8B4F-4E45-A51C-5BD176EA623D}" dt="2023-03-15T14:07:57.743" v="1266"/>
          <ac:spMkLst>
            <pc:docMk/>
            <pc:sldMk cId="1473635168" sldId="286"/>
            <ac:spMk id="3" creationId="{3B242971-6514-466A-96E1-3C33D4C6B6C2}"/>
          </ac:spMkLst>
        </pc:spChg>
      </pc:sldChg>
      <pc:sldChg chg="modSp add mod">
        <pc:chgData name="BEN KHALFALLAH Hela ItimAsrScoVdf" userId="d55be94f-4073-46ba-88ef-465599598fde" providerId="ADAL" clId="{1ACD003D-8B4F-4E45-A51C-5BD176EA623D}" dt="2023-03-15T14:08:51.917" v="1268"/>
        <pc:sldMkLst>
          <pc:docMk/>
          <pc:sldMk cId="4154864294" sldId="287"/>
        </pc:sldMkLst>
        <pc:spChg chg="mod">
          <ac:chgData name="BEN KHALFALLAH Hela ItimAsrScoVdf" userId="d55be94f-4073-46ba-88ef-465599598fde" providerId="ADAL" clId="{1ACD003D-8B4F-4E45-A51C-5BD176EA623D}" dt="2023-03-15T14:08:51.917" v="1268"/>
          <ac:spMkLst>
            <pc:docMk/>
            <pc:sldMk cId="4154864294" sldId="287"/>
            <ac:spMk id="3" creationId="{3B242971-6514-466A-96E1-3C33D4C6B6C2}"/>
          </ac:spMkLst>
        </pc:spChg>
      </pc:sldChg>
      <pc:sldChg chg="new del">
        <pc:chgData name="BEN KHALFALLAH Hela ItimAsrScoVdf" userId="d55be94f-4073-46ba-88ef-465599598fde" providerId="ADAL" clId="{1ACD003D-8B4F-4E45-A51C-5BD176EA623D}" dt="2023-03-15T14:34:52.523" v="1292" actId="47"/>
        <pc:sldMkLst>
          <pc:docMk/>
          <pc:sldMk cId="1402873814" sldId="288"/>
        </pc:sldMkLst>
      </pc:sldChg>
      <pc:sldChg chg="addSp delSp modSp new mod setBg">
        <pc:chgData name="BEN KHALFALLAH Hela ItimAsrScoVdf" userId="d55be94f-4073-46ba-88ef-465599598fde" providerId="ADAL" clId="{1ACD003D-8B4F-4E45-A51C-5BD176EA623D}" dt="2023-03-15T14:40:38.658" v="1317"/>
        <pc:sldMkLst>
          <pc:docMk/>
          <pc:sldMk cId="2453753186" sldId="288"/>
        </pc:sldMkLst>
        <pc:spChg chg="mod">
          <ac:chgData name="BEN KHALFALLAH Hela ItimAsrScoVdf" userId="d55be94f-4073-46ba-88ef-465599598fde" providerId="ADAL" clId="{1ACD003D-8B4F-4E45-A51C-5BD176EA623D}" dt="2023-03-15T14:37:35.563" v="1312" actId="26606"/>
          <ac:spMkLst>
            <pc:docMk/>
            <pc:sldMk cId="2453753186" sldId="288"/>
            <ac:spMk id="2" creationId="{486482FB-C917-480D-BF8F-8E362A717220}"/>
          </ac:spMkLst>
        </pc:spChg>
        <pc:spChg chg="mod">
          <ac:chgData name="BEN KHALFALLAH Hela ItimAsrScoVdf" userId="d55be94f-4073-46ba-88ef-465599598fde" providerId="ADAL" clId="{1ACD003D-8B4F-4E45-A51C-5BD176EA623D}" dt="2023-03-15T14:40:38.658" v="1317"/>
          <ac:spMkLst>
            <pc:docMk/>
            <pc:sldMk cId="2453753186" sldId="288"/>
            <ac:spMk id="3" creationId="{BF95C681-7E1D-42A8-B753-E8BE7908F1D7}"/>
          </ac:spMkLst>
        </pc:spChg>
        <pc:spChg chg="add del">
          <ac:chgData name="BEN KHALFALLAH Hela ItimAsrScoVdf" userId="d55be94f-4073-46ba-88ef-465599598fde" providerId="ADAL" clId="{1ACD003D-8B4F-4E45-A51C-5BD176EA623D}" dt="2023-03-15T14:37:12.691" v="1305" actId="26606"/>
          <ac:spMkLst>
            <pc:docMk/>
            <pc:sldMk cId="2453753186" sldId="288"/>
            <ac:spMk id="10" creationId="{C82BAEE8-511C-4F88-8C15-CCCB76D02855}"/>
          </ac:spMkLst>
        </pc:spChg>
        <pc:spChg chg="add del">
          <ac:chgData name="BEN KHALFALLAH Hela ItimAsrScoVdf" userId="d55be94f-4073-46ba-88ef-465599598fde" providerId="ADAL" clId="{1ACD003D-8B4F-4E45-A51C-5BD176EA623D}" dt="2023-03-15T14:37:12.691" v="1305" actId="26606"/>
          <ac:spMkLst>
            <pc:docMk/>
            <pc:sldMk cId="2453753186" sldId="288"/>
            <ac:spMk id="12" creationId="{B8063F48-0666-4FAD-93CE-260C63B1BFEB}"/>
          </ac:spMkLst>
        </pc:spChg>
        <pc:spChg chg="add del">
          <ac:chgData name="BEN KHALFALLAH Hela ItimAsrScoVdf" userId="d55be94f-4073-46ba-88ef-465599598fde" providerId="ADAL" clId="{1ACD003D-8B4F-4E45-A51C-5BD176EA623D}" dt="2023-03-15T14:37:12.691" v="1305" actId="26606"/>
          <ac:spMkLst>
            <pc:docMk/>
            <pc:sldMk cId="2453753186" sldId="288"/>
            <ac:spMk id="14" creationId="{3902F946-F788-48B1-8FE8-1260C20C8544}"/>
          </ac:spMkLst>
        </pc:spChg>
        <pc:spChg chg="add del">
          <ac:chgData name="BEN KHALFALLAH Hela ItimAsrScoVdf" userId="d55be94f-4073-46ba-88ef-465599598fde" providerId="ADAL" clId="{1ACD003D-8B4F-4E45-A51C-5BD176EA623D}" dt="2023-03-15T14:37:12.691" v="1305" actId="26606"/>
          <ac:spMkLst>
            <pc:docMk/>
            <pc:sldMk cId="2453753186" sldId="288"/>
            <ac:spMk id="16" creationId="{9782C6AC-9E78-4AC5-B98F-A466F06DB777}"/>
          </ac:spMkLst>
        </pc:spChg>
        <pc:spChg chg="add del">
          <ac:chgData name="BEN KHALFALLAH Hela ItimAsrScoVdf" userId="d55be94f-4073-46ba-88ef-465599598fde" providerId="ADAL" clId="{1ACD003D-8B4F-4E45-A51C-5BD176EA623D}" dt="2023-03-15T14:37:12.691" v="1305" actId="26606"/>
          <ac:spMkLst>
            <pc:docMk/>
            <pc:sldMk cId="2453753186" sldId="288"/>
            <ac:spMk id="18" creationId="{F92FB751-4193-4666-9F39-1CDF96FD0C14}"/>
          </ac:spMkLst>
        </pc:spChg>
        <pc:spChg chg="add del">
          <ac:chgData name="BEN KHALFALLAH Hela ItimAsrScoVdf" userId="d55be94f-4073-46ba-88ef-465599598fde" providerId="ADAL" clId="{1ACD003D-8B4F-4E45-A51C-5BD176EA623D}" dt="2023-03-15T14:36:57.939" v="1302" actId="26606"/>
          <ac:spMkLst>
            <pc:docMk/>
            <pc:sldMk cId="2453753186" sldId="288"/>
            <ac:spMk id="28" creationId="{59198320-68B3-4F3B-94CE-BCE965BDF4D5}"/>
          </ac:spMkLst>
        </pc:spChg>
        <pc:spChg chg="add del">
          <ac:chgData name="BEN KHALFALLAH Hela ItimAsrScoVdf" userId="d55be94f-4073-46ba-88ef-465599598fde" providerId="ADAL" clId="{1ACD003D-8B4F-4E45-A51C-5BD176EA623D}" dt="2023-03-15T14:36:57.939" v="1302" actId="26606"/>
          <ac:spMkLst>
            <pc:docMk/>
            <pc:sldMk cId="2453753186" sldId="288"/>
            <ac:spMk id="30" creationId="{AA41B6D1-6C75-4E8D-8FC6-B48F77073F41}"/>
          </ac:spMkLst>
        </pc:spChg>
        <pc:spChg chg="add del">
          <ac:chgData name="BEN KHALFALLAH Hela ItimAsrScoVdf" userId="d55be94f-4073-46ba-88ef-465599598fde" providerId="ADAL" clId="{1ACD003D-8B4F-4E45-A51C-5BD176EA623D}" dt="2023-03-15T14:36:57.939" v="1302" actId="26606"/>
          <ac:spMkLst>
            <pc:docMk/>
            <pc:sldMk cId="2453753186" sldId="288"/>
            <ac:spMk id="32" creationId="{E5DF02E6-900A-41B0-AA24-9AC9302481A1}"/>
          </ac:spMkLst>
        </pc:spChg>
        <pc:spChg chg="add del">
          <ac:chgData name="BEN KHALFALLAH Hela ItimAsrScoVdf" userId="d55be94f-4073-46ba-88ef-465599598fde" providerId="ADAL" clId="{1ACD003D-8B4F-4E45-A51C-5BD176EA623D}" dt="2023-03-15T14:36:57.939" v="1302" actId="26606"/>
          <ac:spMkLst>
            <pc:docMk/>
            <pc:sldMk cId="2453753186" sldId="288"/>
            <ac:spMk id="34" creationId="{25980212-DAEA-44B1-9DA5-FA8A56483878}"/>
          </ac:spMkLst>
        </pc:spChg>
        <pc:spChg chg="add del">
          <ac:chgData name="BEN KHALFALLAH Hela ItimAsrScoVdf" userId="d55be94f-4073-46ba-88ef-465599598fde" providerId="ADAL" clId="{1ACD003D-8B4F-4E45-A51C-5BD176EA623D}" dt="2023-03-15T14:36:57.939" v="1302" actId="26606"/>
          <ac:spMkLst>
            <pc:docMk/>
            <pc:sldMk cId="2453753186" sldId="288"/>
            <ac:spMk id="36" creationId="{0535E6D2-CCAB-4874-AF54-28EC45A2F5AF}"/>
          </ac:spMkLst>
        </pc:spChg>
        <pc:spChg chg="add del">
          <ac:chgData name="BEN KHALFALLAH Hela ItimAsrScoVdf" userId="d55be94f-4073-46ba-88ef-465599598fde" providerId="ADAL" clId="{1ACD003D-8B4F-4E45-A51C-5BD176EA623D}" dt="2023-03-15T14:37:12.680" v="1304" actId="26606"/>
          <ac:spMkLst>
            <pc:docMk/>
            <pc:sldMk cId="2453753186" sldId="288"/>
            <ac:spMk id="44" creationId="{4C4A1BB4-E486-4647-9040-8669E4C06480}"/>
          </ac:spMkLst>
        </pc:spChg>
        <pc:spChg chg="add del">
          <ac:chgData name="BEN KHALFALLAH Hela ItimAsrScoVdf" userId="d55be94f-4073-46ba-88ef-465599598fde" providerId="ADAL" clId="{1ACD003D-8B4F-4E45-A51C-5BD176EA623D}" dt="2023-03-15T14:37:12.680" v="1304" actId="26606"/>
          <ac:spMkLst>
            <pc:docMk/>
            <pc:sldMk cId="2453753186" sldId="288"/>
            <ac:spMk id="45" creationId="{32C34ED8-894D-482B-A79C-587726E4D24A}"/>
          </ac:spMkLst>
        </pc:spChg>
        <pc:spChg chg="add del">
          <ac:chgData name="BEN KHALFALLAH Hela ItimAsrScoVdf" userId="d55be94f-4073-46ba-88ef-465599598fde" providerId="ADAL" clId="{1ACD003D-8B4F-4E45-A51C-5BD176EA623D}" dt="2023-03-15T14:37:12.680" v="1304" actId="26606"/>
          <ac:spMkLst>
            <pc:docMk/>
            <pc:sldMk cId="2453753186" sldId="288"/>
            <ac:spMk id="46" creationId="{F102599B-101D-48FA-9914-BB43D2C9726A}"/>
          </ac:spMkLst>
        </pc:spChg>
        <pc:spChg chg="add del">
          <ac:chgData name="BEN KHALFALLAH Hela ItimAsrScoVdf" userId="d55be94f-4073-46ba-88ef-465599598fde" providerId="ADAL" clId="{1ACD003D-8B4F-4E45-A51C-5BD176EA623D}" dt="2023-03-15T14:37:12.680" v="1304" actId="26606"/>
          <ac:spMkLst>
            <pc:docMk/>
            <pc:sldMk cId="2453753186" sldId="288"/>
            <ac:spMk id="47" creationId="{CCDE5D55-56CE-45B8-B19E-A01F5E544CA4}"/>
          </ac:spMkLst>
        </pc:spChg>
        <pc:spChg chg="add del">
          <ac:chgData name="BEN KHALFALLAH Hela ItimAsrScoVdf" userId="d55be94f-4073-46ba-88ef-465599598fde" providerId="ADAL" clId="{1ACD003D-8B4F-4E45-A51C-5BD176EA623D}" dt="2023-03-15T14:37:12.680" v="1304" actId="26606"/>
          <ac:spMkLst>
            <pc:docMk/>
            <pc:sldMk cId="2453753186" sldId="288"/>
            <ac:spMk id="51" creationId="{3889EAAD-63D2-4DC3-A839-46A045420AD0}"/>
          </ac:spMkLst>
        </pc:spChg>
        <pc:spChg chg="add del">
          <ac:chgData name="BEN KHALFALLAH Hela ItimAsrScoVdf" userId="d55be94f-4073-46ba-88ef-465599598fde" providerId="ADAL" clId="{1ACD003D-8B4F-4E45-A51C-5BD176EA623D}" dt="2023-03-15T14:37:38.149" v="1315" actId="26606"/>
          <ac:spMkLst>
            <pc:docMk/>
            <pc:sldMk cId="2453753186" sldId="288"/>
            <ac:spMk id="53" creationId="{5EAB00A4-8142-424D-9057-B3BE1DA86E0C}"/>
          </ac:spMkLst>
        </pc:spChg>
        <pc:spChg chg="add del">
          <ac:chgData name="BEN KHALFALLAH Hela ItimAsrScoVdf" userId="d55be94f-4073-46ba-88ef-465599598fde" providerId="ADAL" clId="{1ACD003D-8B4F-4E45-A51C-5BD176EA623D}" dt="2023-03-15T14:37:38.149" v="1315" actId="26606"/>
          <ac:spMkLst>
            <pc:docMk/>
            <pc:sldMk cId="2453753186" sldId="288"/>
            <ac:spMk id="54" creationId="{5D42F792-A120-4E45-AD6A-EF8A3999793F}"/>
          </ac:spMkLst>
        </pc:spChg>
        <pc:spChg chg="add del">
          <ac:chgData name="BEN KHALFALLAH Hela ItimAsrScoVdf" userId="d55be94f-4073-46ba-88ef-465599598fde" providerId="ADAL" clId="{1ACD003D-8B4F-4E45-A51C-5BD176EA623D}" dt="2023-03-15T14:37:38.149" v="1315" actId="26606"/>
          <ac:spMkLst>
            <pc:docMk/>
            <pc:sldMk cId="2453753186" sldId="288"/>
            <ac:spMk id="55" creationId="{521E00B9-B1EF-45DC-9380-2D9EB93FE830}"/>
          </ac:spMkLst>
        </pc:spChg>
        <pc:spChg chg="add del">
          <ac:chgData name="BEN KHALFALLAH Hela ItimAsrScoVdf" userId="d55be94f-4073-46ba-88ef-465599598fde" providerId="ADAL" clId="{1ACD003D-8B4F-4E45-A51C-5BD176EA623D}" dt="2023-03-15T14:37:38.149" v="1315" actId="26606"/>
          <ac:spMkLst>
            <pc:docMk/>
            <pc:sldMk cId="2453753186" sldId="288"/>
            <ac:spMk id="56" creationId="{068014C4-640E-45C3-9EBC-822780F38049}"/>
          </ac:spMkLst>
        </pc:spChg>
        <pc:spChg chg="add del">
          <ac:chgData name="BEN KHALFALLAH Hela ItimAsrScoVdf" userId="d55be94f-4073-46ba-88ef-465599598fde" providerId="ADAL" clId="{1ACD003D-8B4F-4E45-A51C-5BD176EA623D}" dt="2023-03-15T14:37:35.563" v="1312" actId="26606"/>
          <ac:spMkLst>
            <pc:docMk/>
            <pc:sldMk cId="2453753186" sldId="288"/>
            <ac:spMk id="64" creationId="{4C4A1BB4-E486-4647-9040-8669E4C06480}"/>
          </ac:spMkLst>
        </pc:spChg>
        <pc:spChg chg="add del">
          <ac:chgData name="BEN KHALFALLAH Hela ItimAsrScoVdf" userId="d55be94f-4073-46ba-88ef-465599598fde" providerId="ADAL" clId="{1ACD003D-8B4F-4E45-A51C-5BD176EA623D}" dt="2023-03-15T14:37:35.563" v="1312" actId="26606"/>
          <ac:spMkLst>
            <pc:docMk/>
            <pc:sldMk cId="2453753186" sldId="288"/>
            <ac:spMk id="66" creationId="{32C34ED8-894D-482B-A79C-587726E4D24A}"/>
          </ac:spMkLst>
        </pc:spChg>
        <pc:spChg chg="add del">
          <ac:chgData name="BEN KHALFALLAH Hela ItimAsrScoVdf" userId="d55be94f-4073-46ba-88ef-465599598fde" providerId="ADAL" clId="{1ACD003D-8B4F-4E45-A51C-5BD176EA623D}" dt="2023-03-15T14:37:35.563" v="1312" actId="26606"/>
          <ac:spMkLst>
            <pc:docMk/>
            <pc:sldMk cId="2453753186" sldId="288"/>
            <ac:spMk id="68" creationId="{F102599B-101D-48FA-9914-BB43D2C9726A}"/>
          </ac:spMkLst>
        </pc:spChg>
        <pc:spChg chg="add del">
          <ac:chgData name="BEN KHALFALLAH Hela ItimAsrScoVdf" userId="d55be94f-4073-46ba-88ef-465599598fde" providerId="ADAL" clId="{1ACD003D-8B4F-4E45-A51C-5BD176EA623D}" dt="2023-03-15T14:37:35.563" v="1312" actId="26606"/>
          <ac:spMkLst>
            <pc:docMk/>
            <pc:sldMk cId="2453753186" sldId="288"/>
            <ac:spMk id="70" creationId="{CCDE5D55-56CE-45B8-B19E-A01F5E544CA4}"/>
          </ac:spMkLst>
        </pc:spChg>
        <pc:spChg chg="add del">
          <ac:chgData name="BEN KHALFALLAH Hela ItimAsrScoVdf" userId="d55be94f-4073-46ba-88ef-465599598fde" providerId="ADAL" clId="{1ACD003D-8B4F-4E45-A51C-5BD176EA623D}" dt="2023-03-15T14:37:35.563" v="1312" actId="26606"/>
          <ac:spMkLst>
            <pc:docMk/>
            <pc:sldMk cId="2453753186" sldId="288"/>
            <ac:spMk id="78" creationId="{3889EAAD-63D2-4DC3-A839-46A045420AD0}"/>
          </ac:spMkLst>
        </pc:spChg>
        <pc:spChg chg="add del">
          <ac:chgData name="BEN KHALFALLAH Hela ItimAsrScoVdf" userId="d55be94f-4073-46ba-88ef-465599598fde" providerId="ADAL" clId="{1ACD003D-8B4F-4E45-A51C-5BD176EA623D}" dt="2023-03-15T14:37:38.138" v="1314" actId="26606"/>
          <ac:spMkLst>
            <pc:docMk/>
            <pc:sldMk cId="2453753186" sldId="288"/>
            <ac:spMk id="80" creationId="{F09B709E-D0D9-463F-81E1-7F8160C8FFBB}"/>
          </ac:spMkLst>
        </pc:spChg>
        <pc:spChg chg="add del">
          <ac:chgData name="BEN KHALFALLAH Hela ItimAsrScoVdf" userId="d55be94f-4073-46ba-88ef-465599598fde" providerId="ADAL" clId="{1ACD003D-8B4F-4E45-A51C-5BD176EA623D}" dt="2023-03-15T14:37:38.138" v="1314" actId="26606"/>
          <ac:spMkLst>
            <pc:docMk/>
            <pc:sldMk cId="2453753186" sldId="288"/>
            <ac:spMk id="81" creationId="{31AFDC0F-0FB5-4C0C-B613-6F739DA775F9}"/>
          </ac:spMkLst>
        </pc:spChg>
        <pc:spChg chg="add del">
          <ac:chgData name="BEN KHALFALLAH Hela ItimAsrScoVdf" userId="d55be94f-4073-46ba-88ef-465599598fde" providerId="ADAL" clId="{1ACD003D-8B4F-4E45-A51C-5BD176EA623D}" dt="2023-03-15T14:37:38.138" v="1314" actId="26606"/>
          <ac:spMkLst>
            <pc:docMk/>
            <pc:sldMk cId="2453753186" sldId="288"/>
            <ac:spMk id="82" creationId="{BDE1D121-4937-4079-BD4B-BA2F1FF62D40}"/>
          </ac:spMkLst>
        </pc:spChg>
        <pc:spChg chg="add del">
          <ac:chgData name="BEN KHALFALLAH Hela ItimAsrScoVdf" userId="d55be94f-4073-46ba-88ef-465599598fde" providerId="ADAL" clId="{1ACD003D-8B4F-4E45-A51C-5BD176EA623D}" dt="2023-03-15T14:37:38.138" v="1314" actId="26606"/>
          <ac:spMkLst>
            <pc:docMk/>
            <pc:sldMk cId="2453753186" sldId="288"/>
            <ac:spMk id="83" creationId="{AB14DFB9-D1DA-45CA-844D-ADE14275A2A0}"/>
          </ac:spMkLst>
        </pc:spChg>
        <pc:spChg chg="add del">
          <ac:chgData name="BEN KHALFALLAH Hela ItimAsrScoVdf" userId="d55be94f-4073-46ba-88ef-465599598fde" providerId="ADAL" clId="{1ACD003D-8B4F-4E45-A51C-5BD176EA623D}" dt="2023-03-15T14:37:38.138" v="1314" actId="26606"/>
          <ac:spMkLst>
            <pc:docMk/>
            <pc:sldMk cId="2453753186" sldId="288"/>
            <ac:spMk id="84" creationId="{E7BD73B6-BAA7-466D-BE9E-72053033CDB8}"/>
          </ac:spMkLst>
        </pc:spChg>
        <pc:spChg chg="add">
          <ac:chgData name="BEN KHALFALLAH Hela ItimAsrScoVdf" userId="d55be94f-4073-46ba-88ef-465599598fde" providerId="ADAL" clId="{1ACD003D-8B4F-4E45-A51C-5BD176EA623D}" dt="2023-03-15T14:37:38.149" v="1315" actId="26606"/>
          <ac:spMkLst>
            <pc:docMk/>
            <pc:sldMk cId="2453753186" sldId="288"/>
            <ac:spMk id="89" creationId="{5EAB00A4-8142-424D-9057-B3BE1DA86E0C}"/>
          </ac:spMkLst>
        </pc:spChg>
        <pc:spChg chg="add">
          <ac:chgData name="BEN KHALFALLAH Hela ItimAsrScoVdf" userId="d55be94f-4073-46ba-88ef-465599598fde" providerId="ADAL" clId="{1ACD003D-8B4F-4E45-A51C-5BD176EA623D}" dt="2023-03-15T14:37:38.149" v="1315" actId="26606"/>
          <ac:spMkLst>
            <pc:docMk/>
            <pc:sldMk cId="2453753186" sldId="288"/>
            <ac:spMk id="90" creationId="{5D42F792-A120-4E45-AD6A-EF8A3999793F}"/>
          </ac:spMkLst>
        </pc:spChg>
        <pc:spChg chg="add">
          <ac:chgData name="BEN KHALFALLAH Hela ItimAsrScoVdf" userId="d55be94f-4073-46ba-88ef-465599598fde" providerId="ADAL" clId="{1ACD003D-8B4F-4E45-A51C-5BD176EA623D}" dt="2023-03-15T14:37:38.149" v="1315" actId="26606"/>
          <ac:spMkLst>
            <pc:docMk/>
            <pc:sldMk cId="2453753186" sldId="288"/>
            <ac:spMk id="91" creationId="{521E00B9-B1EF-45DC-9380-2D9EB93FE830}"/>
          </ac:spMkLst>
        </pc:spChg>
        <pc:spChg chg="add">
          <ac:chgData name="BEN KHALFALLAH Hela ItimAsrScoVdf" userId="d55be94f-4073-46ba-88ef-465599598fde" providerId="ADAL" clId="{1ACD003D-8B4F-4E45-A51C-5BD176EA623D}" dt="2023-03-15T14:37:38.149" v="1315" actId="26606"/>
          <ac:spMkLst>
            <pc:docMk/>
            <pc:sldMk cId="2453753186" sldId="288"/>
            <ac:spMk id="92" creationId="{068014C4-640E-45C3-9EBC-822780F38049}"/>
          </ac:spMkLst>
        </pc:spChg>
        <pc:grpChg chg="add del">
          <ac:chgData name="BEN KHALFALLAH Hela ItimAsrScoVdf" userId="d55be94f-4073-46ba-88ef-465599598fde" providerId="ADAL" clId="{1ACD003D-8B4F-4E45-A51C-5BD176EA623D}" dt="2023-03-15T14:37:12.691" v="1305" actId="26606"/>
          <ac:grpSpMkLst>
            <pc:docMk/>
            <pc:sldMk cId="2453753186" sldId="288"/>
            <ac:grpSpMk id="20" creationId="{CC547666-6BC2-4126-AF64-5A7DE9FE88A4}"/>
          </ac:grpSpMkLst>
        </pc:grpChg>
        <pc:picChg chg="add mod ord">
          <ac:chgData name="BEN KHALFALLAH Hela ItimAsrScoVdf" userId="d55be94f-4073-46ba-88ef-465599598fde" providerId="ADAL" clId="{1ACD003D-8B4F-4E45-A51C-5BD176EA623D}" dt="2023-03-15T14:37:38.138" v="1314" actId="26606"/>
          <ac:picMkLst>
            <pc:docMk/>
            <pc:sldMk cId="2453753186" sldId="288"/>
            <ac:picMk id="7" creationId="{E320E15E-7CA4-E3B8-6510-6920BC7932C1}"/>
          </ac:picMkLst>
        </pc:picChg>
        <pc:cxnChg chg="add del">
          <ac:chgData name="BEN KHALFALLAH Hela ItimAsrScoVdf" userId="d55be94f-4073-46ba-88ef-465599598fde" providerId="ADAL" clId="{1ACD003D-8B4F-4E45-A51C-5BD176EA623D}" dt="2023-03-15T14:36:57.939" v="1302" actId="26606"/>
          <ac:cxnSpMkLst>
            <pc:docMk/>
            <pc:sldMk cId="2453753186" sldId="288"/>
            <ac:cxnSpMk id="38" creationId="{C8B6B140-9B9E-47B9-9A6E-78465F7CDEF5}"/>
          </ac:cxnSpMkLst>
        </pc:cxnChg>
        <pc:cxnChg chg="add del">
          <ac:chgData name="BEN KHALFALLAH Hela ItimAsrScoVdf" userId="d55be94f-4073-46ba-88ef-465599598fde" providerId="ADAL" clId="{1ACD003D-8B4F-4E45-A51C-5BD176EA623D}" dt="2023-03-15T14:36:57.939" v="1302" actId="26606"/>
          <ac:cxnSpMkLst>
            <pc:docMk/>
            <pc:sldMk cId="2453753186" sldId="288"/>
            <ac:cxnSpMk id="40" creationId="{E4F85B2B-B47F-4531-A48B-A065D35849C6}"/>
          </ac:cxnSpMkLst>
        </pc:cxnChg>
        <pc:cxnChg chg="add del">
          <ac:chgData name="BEN KHALFALLAH Hela ItimAsrScoVdf" userId="d55be94f-4073-46ba-88ef-465599598fde" providerId="ADAL" clId="{1ACD003D-8B4F-4E45-A51C-5BD176EA623D}" dt="2023-03-15T14:36:57.939" v="1302" actId="26606"/>
          <ac:cxnSpMkLst>
            <pc:docMk/>
            <pc:sldMk cId="2453753186" sldId="288"/>
            <ac:cxnSpMk id="42" creationId="{80DB6761-3951-403F-8AC6-D7F85E3AAF60}"/>
          </ac:cxnSpMkLst>
        </pc:cxnChg>
        <pc:cxnChg chg="add del">
          <ac:chgData name="BEN KHALFALLAH Hela ItimAsrScoVdf" userId="d55be94f-4073-46ba-88ef-465599598fde" providerId="ADAL" clId="{1ACD003D-8B4F-4E45-A51C-5BD176EA623D}" dt="2023-03-15T14:37:12.680" v="1304" actId="26606"/>
          <ac:cxnSpMkLst>
            <pc:docMk/>
            <pc:sldMk cId="2453753186" sldId="288"/>
            <ac:cxnSpMk id="48" creationId="{68759751-33B0-4431-895D-F23B6C27E971}"/>
          </ac:cxnSpMkLst>
        </pc:cxnChg>
        <pc:cxnChg chg="add del">
          <ac:chgData name="BEN KHALFALLAH Hela ItimAsrScoVdf" userId="d55be94f-4073-46ba-88ef-465599598fde" providerId="ADAL" clId="{1ACD003D-8B4F-4E45-A51C-5BD176EA623D}" dt="2023-03-15T14:37:12.680" v="1304" actId="26606"/>
          <ac:cxnSpMkLst>
            <pc:docMk/>
            <pc:sldMk cId="2453753186" sldId="288"/>
            <ac:cxnSpMk id="49" creationId="{3D538DB1-D13E-47E6-B6A5-4A71AA2BE65B}"/>
          </ac:cxnSpMkLst>
        </pc:cxnChg>
        <pc:cxnChg chg="add del">
          <ac:chgData name="BEN KHALFALLAH Hela ItimAsrScoVdf" userId="d55be94f-4073-46ba-88ef-465599598fde" providerId="ADAL" clId="{1ACD003D-8B4F-4E45-A51C-5BD176EA623D}" dt="2023-03-15T14:37:12.680" v="1304" actId="26606"/>
          <ac:cxnSpMkLst>
            <pc:docMk/>
            <pc:sldMk cId="2453753186" sldId="288"/>
            <ac:cxnSpMk id="50" creationId="{B4119F91-AC5D-4497-BC5F-2D259D9D2E79}"/>
          </ac:cxnSpMkLst>
        </pc:cxnChg>
        <pc:cxnChg chg="add del">
          <ac:chgData name="BEN KHALFALLAH Hela ItimAsrScoVdf" userId="d55be94f-4073-46ba-88ef-465599598fde" providerId="ADAL" clId="{1ACD003D-8B4F-4E45-A51C-5BD176EA623D}" dt="2023-03-15T14:37:38.149" v="1315" actId="26606"/>
          <ac:cxnSpMkLst>
            <pc:docMk/>
            <pc:sldMk cId="2453753186" sldId="288"/>
            <ac:cxnSpMk id="57" creationId="{FCC7BB20-48B0-4B59-A675-1F2AF035ABC1}"/>
          </ac:cxnSpMkLst>
        </pc:cxnChg>
        <pc:cxnChg chg="add del">
          <ac:chgData name="BEN KHALFALLAH Hela ItimAsrScoVdf" userId="d55be94f-4073-46ba-88ef-465599598fde" providerId="ADAL" clId="{1ACD003D-8B4F-4E45-A51C-5BD176EA623D}" dt="2023-03-15T14:37:38.149" v="1315" actId="26606"/>
          <ac:cxnSpMkLst>
            <pc:docMk/>
            <pc:sldMk cId="2453753186" sldId="288"/>
            <ac:cxnSpMk id="58" creationId="{77C36F66-088D-4BA8-8A18-D713F549DB64}"/>
          </ac:cxnSpMkLst>
        </pc:cxnChg>
        <pc:cxnChg chg="add del">
          <ac:chgData name="BEN KHALFALLAH Hela ItimAsrScoVdf" userId="d55be94f-4073-46ba-88ef-465599598fde" providerId="ADAL" clId="{1ACD003D-8B4F-4E45-A51C-5BD176EA623D}" dt="2023-03-15T14:37:38.149" v="1315" actId="26606"/>
          <ac:cxnSpMkLst>
            <pc:docMk/>
            <pc:sldMk cId="2453753186" sldId="288"/>
            <ac:cxnSpMk id="59" creationId="{2FD9AE15-21B9-4678-8348-5AE53E5B2A8D}"/>
          </ac:cxnSpMkLst>
        </pc:cxnChg>
        <pc:cxnChg chg="add del">
          <ac:chgData name="BEN KHALFALLAH Hela ItimAsrScoVdf" userId="d55be94f-4073-46ba-88ef-465599598fde" providerId="ADAL" clId="{1ACD003D-8B4F-4E45-A51C-5BD176EA623D}" dt="2023-03-15T14:37:35.563" v="1312" actId="26606"/>
          <ac:cxnSpMkLst>
            <pc:docMk/>
            <pc:sldMk cId="2453753186" sldId="288"/>
            <ac:cxnSpMk id="72" creationId="{68759751-33B0-4431-895D-F23B6C27E971}"/>
          </ac:cxnSpMkLst>
        </pc:cxnChg>
        <pc:cxnChg chg="add del">
          <ac:chgData name="BEN KHALFALLAH Hela ItimAsrScoVdf" userId="d55be94f-4073-46ba-88ef-465599598fde" providerId="ADAL" clId="{1ACD003D-8B4F-4E45-A51C-5BD176EA623D}" dt="2023-03-15T14:37:35.563" v="1312" actId="26606"/>
          <ac:cxnSpMkLst>
            <pc:docMk/>
            <pc:sldMk cId="2453753186" sldId="288"/>
            <ac:cxnSpMk id="74" creationId="{3D538DB1-D13E-47E6-B6A5-4A71AA2BE65B}"/>
          </ac:cxnSpMkLst>
        </pc:cxnChg>
        <pc:cxnChg chg="add del">
          <ac:chgData name="BEN KHALFALLAH Hela ItimAsrScoVdf" userId="d55be94f-4073-46ba-88ef-465599598fde" providerId="ADAL" clId="{1ACD003D-8B4F-4E45-A51C-5BD176EA623D}" dt="2023-03-15T14:37:35.563" v="1312" actId="26606"/>
          <ac:cxnSpMkLst>
            <pc:docMk/>
            <pc:sldMk cId="2453753186" sldId="288"/>
            <ac:cxnSpMk id="76" creationId="{B4119F91-AC5D-4497-BC5F-2D259D9D2E79}"/>
          </ac:cxnSpMkLst>
        </pc:cxnChg>
        <pc:cxnChg chg="add del">
          <ac:chgData name="BEN KHALFALLAH Hela ItimAsrScoVdf" userId="d55be94f-4073-46ba-88ef-465599598fde" providerId="ADAL" clId="{1ACD003D-8B4F-4E45-A51C-5BD176EA623D}" dt="2023-03-15T14:37:38.138" v="1314" actId="26606"/>
          <ac:cxnSpMkLst>
            <pc:docMk/>
            <pc:sldMk cId="2453753186" sldId="288"/>
            <ac:cxnSpMk id="85" creationId="{067D308A-29EF-4ADA-B80E-552BF63ABF60}"/>
          </ac:cxnSpMkLst>
        </pc:cxnChg>
        <pc:cxnChg chg="add del">
          <ac:chgData name="BEN KHALFALLAH Hela ItimAsrScoVdf" userId="d55be94f-4073-46ba-88ef-465599598fde" providerId="ADAL" clId="{1ACD003D-8B4F-4E45-A51C-5BD176EA623D}" dt="2023-03-15T14:37:38.138" v="1314" actId="26606"/>
          <ac:cxnSpMkLst>
            <pc:docMk/>
            <pc:sldMk cId="2453753186" sldId="288"/>
            <ac:cxnSpMk id="86" creationId="{ADA9D414-6657-496A-8D1F-211247711969}"/>
          </ac:cxnSpMkLst>
        </pc:cxnChg>
        <pc:cxnChg chg="add del">
          <ac:chgData name="BEN KHALFALLAH Hela ItimAsrScoVdf" userId="d55be94f-4073-46ba-88ef-465599598fde" providerId="ADAL" clId="{1ACD003D-8B4F-4E45-A51C-5BD176EA623D}" dt="2023-03-15T14:37:38.138" v="1314" actId="26606"/>
          <ac:cxnSpMkLst>
            <pc:docMk/>
            <pc:sldMk cId="2453753186" sldId="288"/>
            <ac:cxnSpMk id="87" creationId="{77D0E3D0-CD63-49A7-9B9C-FB7C764C99B3}"/>
          </ac:cxnSpMkLst>
        </pc:cxnChg>
        <pc:cxnChg chg="add">
          <ac:chgData name="BEN KHALFALLAH Hela ItimAsrScoVdf" userId="d55be94f-4073-46ba-88ef-465599598fde" providerId="ADAL" clId="{1ACD003D-8B4F-4E45-A51C-5BD176EA623D}" dt="2023-03-15T14:37:38.149" v="1315" actId="26606"/>
          <ac:cxnSpMkLst>
            <pc:docMk/>
            <pc:sldMk cId="2453753186" sldId="288"/>
            <ac:cxnSpMk id="93" creationId="{FCC7BB20-48B0-4B59-A675-1F2AF035ABC1}"/>
          </ac:cxnSpMkLst>
        </pc:cxnChg>
        <pc:cxnChg chg="add">
          <ac:chgData name="BEN KHALFALLAH Hela ItimAsrScoVdf" userId="d55be94f-4073-46ba-88ef-465599598fde" providerId="ADAL" clId="{1ACD003D-8B4F-4E45-A51C-5BD176EA623D}" dt="2023-03-15T14:37:38.149" v="1315" actId="26606"/>
          <ac:cxnSpMkLst>
            <pc:docMk/>
            <pc:sldMk cId="2453753186" sldId="288"/>
            <ac:cxnSpMk id="94" creationId="{77C36F66-088D-4BA8-8A18-D713F549DB64}"/>
          </ac:cxnSpMkLst>
        </pc:cxnChg>
        <pc:cxnChg chg="add">
          <ac:chgData name="BEN KHALFALLAH Hela ItimAsrScoVdf" userId="d55be94f-4073-46ba-88ef-465599598fde" providerId="ADAL" clId="{1ACD003D-8B4F-4E45-A51C-5BD176EA623D}" dt="2023-03-15T14:37:38.149" v="1315" actId="26606"/>
          <ac:cxnSpMkLst>
            <pc:docMk/>
            <pc:sldMk cId="2453753186" sldId="288"/>
            <ac:cxnSpMk id="95" creationId="{2FD9AE15-21B9-4678-8348-5AE53E5B2A8D}"/>
          </ac:cxnSpMkLst>
        </pc:cxnChg>
      </pc:sldChg>
      <pc:sldChg chg="addSp delSp modSp new mod setBg">
        <pc:chgData name="BEN KHALFALLAH Hela ItimAsrScoVdf" userId="d55be94f-4073-46ba-88ef-465599598fde" providerId="ADAL" clId="{1ACD003D-8B4F-4E45-A51C-5BD176EA623D}" dt="2023-03-15T14:45:07.644" v="1363" actId="26606"/>
        <pc:sldMkLst>
          <pc:docMk/>
          <pc:sldMk cId="2558255757" sldId="289"/>
        </pc:sldMkLst>
        <pc:spChg chg="mod">
          <ac:chgData name="BEN KHALFALLAH Hela ItimAsrScoVdf" userId="d55be94f-4073-46ba-88ef-465599598fde" providerId="ADAL" clId="{1ACD003D-8B4F-4E45-A51C-5BD176EA623D}" dt="2023-03-15T14:45:07.644" v="1363" actId="26606"/>
          <ac:spMkLst>
            <pc:docMk/>
            <pc:sldMk cId="2558255757" sldId="289"/>
            <ac:spMk id="2" creationId="{43520021-6516-46D9-A5F7-A7AB745ABABF}"/>
          </ac:spMkLst>
        </pc:spChg>
        <pc:spChg chg="mod">
          <ac:chgData name="BEN KHALFALLAH Hela ItimAsrScoVdf" userId="d55be94f-4073-46ba-88ef-465599598fde" providerId="ADAL" clId="{1ACD003D-8B4F-4E45-A51C-5BD176EA623D}" dt="2023-03-15T14:45:07.644" v="1363" actId="26606"/>
          <ac:spMkLst>
            <pc:docMk/>
            <pc:sldMk cId="2558255757" sldId="289"/>
            <ac:spMk id="3" creationId="{7741830F-A9FF-4EFD-AC74-9FA4ABC89F71}"/>
          </ac:spMkLst>
        </pc:spChg>
        <pc:spChg chg="add del">
          <ac:chgData name="BEN KHALFALLAH Hela ItimAsrScoVdf" userId="d55be94f-4073-46ba-88ef-465599598fde" providerId="ADAL" clId="{1ACD003D-8B4F-4E45-A51C-5BD176EA623D}" dt="2023-03-15T14:44:26.112" v="1348" actId="26606"/>
          <ac:spMkLst>
            <pc:docMk/>
            <pc:sldMk cId="2558255757" sldId="289"/>
            <ac:spMk id="8" creationId="{B66F8A2C-B8CF-4B20-9A73-2ADCF6302755}"/>
          </ac:spMkLst>
        </pc:spChg>
        <pc:spChg chg="add del">
          <ac:chgData name="BEN KHALFALLAH Hela ItimAsrScoVdf" userId="d55be94f-4073-46ba-88ef-465599598fde" providerId="ADAL" clId="{1ACD003D-8B4F-4E45-A51C-5BD176EA623D}" dt="2023-03-15T14:44:18.515" v="1344" actId="26606"/>
          <ac:spMkLst>
            <pc:docMk/>
            <pc:sldMk cId="2558255757" sldId="289"/>
            <ac:spMk id="10" creationId="{4C4A1BB4-E486-4647-9040-8669E4C06480}"/>
          </ac:spMkLst>
        </pc:spChg>
        <pc:spChg chg="add del">
          <ac:chgData name="BEN KHALFALLAH Hela ItimAsrScoVdf" userId="d55be94f-4073-46ba-88ef-465599598fde" providerId="ADAL" clId="{1ACD003D-8B4F-4E45-A51C-5BD176EA623D}" dt="2023-03-15T14:44:18.515" v="1344" actId="26606"/>
          <ac:spMkLst>
            <pc:docMk/>
            <pc:sldMk cId="2558255757" sldId="289"/>
            <ac:spMk id="12" creationId="{32C34ED8-894D-482B-A79C-587726E4D24A}"/>
          </ac:spMkLst>
        </pc:spChg>
        <pc:spChg chg="add del">
          <ac:chgData name="BEN KHALFALLAH Hela ItimAsrScoVdf" userId="d55be94f-4073-46ba-88ef-465599598fde" providerId="ADAL" clId="{1ACD003D-8B4F-4E45-A51C-5BD176EA623D}" dt="2023-03-15T14:44:18.515" v="1344" actId="26606"/>
          <ac:spMkLst>
            <pc:docMk/>
            <pc:sldMk cId="2558255757" sldId="289"/>
            <ac:spMk id="14" creationId="{F102599B-101D-48FA-9914-BB43D2C9726A}"/>
          </ac:spMkLst>
        </pc:spChg>
        <pc:spChg chg="add del">
          <ac:chgData name="BEN KHALFALLAH Hela ItimAsrScoVdf" userId="d55be94f-4073-46ba-88ef-465599598fde" providerId="ADAL" clId="{1ACD003D-8B4F-4E45-A51C-5BD176EA623D}" dt="2023-03-15T14:44:18.515" v="1344" actId="26606"/>
          <ac:spMkLst>
            <pc:docMk/>
            <pc:sldMk cId="2558255757" sldId="289"/>
            <ac:spMk id="16" creationId="{CCDE5D55-56CE-45B8-B19E-A01F5E544CA4}"/>
          </ac:spMkLst>
        </pc:spChg>
        <pc:spChg chg="add del">
          <ac:chgData name="BEN KHALFALLAH Hela ItimAsrScoVdf" userId="d55be94f-4073-46ba-88ef-465599598fde" providerId="ADAL" clId="{1ACD003D-8B4F-4E45-A51C-5BD176EA623D}" dt="2023-03-15T14:44:18.515" v="1344" actId="26606"/>
          <ac:spMkLst>
            <pc:docMk/>
            <pc:sldMk cId="2558255757" sldId="289"/>
            <ac:spMk id="24" creationId="{3889EAAD-63D2-4DC3-A839-46A045420AD0}"/>
          </ac:spMkLst>
        </pc:spChg>
        <pc:spChg chg="add del">
          <ac:chgData name="BEN KHALFALLAH Hela ItimAsrScoVdf" userId="d55be94f-4073-46ba-88ef-465599598fde" providerId="ADAL" clId="{1ACD003D-8B4F-4E45-A51C-5BD176EA623D}" dt="2023-03-15T14:44:23.338" v="1346" actId="26606"/>
          <ac:spMkLst>
            <pc:docMk/>
            <pc:sldMk cId="2558255757" sldId="289"/>
            <ac:spMk id="26" creationId="{4C4A1BB4-E486-4647-9040-8669E4C06480}"/>
          </ac:spMkLst>
        </pc:spChg>
        <pc:spChg chg="add del">
          <ac:chgData name="BEN KHALFALLAH Hela ItimAsrScoVdf" userId="d55be94f-4073-46ba-88ef-465599598fde" providerId="ADAL" clId="{1ACD003D-8B4F-4E45-A51C-5BD176EA623D}" dt="2023-03-15T14:44:23.338" v="1346" actId="26606"/>
          <ac:spMkLst>
            <pc:docMk/>
            <pc:sldMk cId="2558255757" sldId="289"/>
            <ac:spMk id="27" creationId="{32C34ED8-894D-482B-A79C-587726E4D24A}"/>
          </ac:spMkLst>
        </pc:spChg>
        <pc:spChg chg="add del">
          <ac:chgData name="BEN KHALFALLAH Hela ItimAsrScoVdf" userId="d55be94f-4073-46ba-88ef-465599598fde" providerId="ADAL" clId="{1ACD003D-8B4F-4E45-A51C-5BD176EA623D}" dt="2023-03-15T14:44:23.338" v="1346" actId="26606"/>
          <ac:spMkLst>
            <pc:docMk/>
            <pc:sldMk cId="2558255757" sldId="289"/>
            <ac:spMk id="28" creationId="{F102599B-101D-48FA-9914-BB43D2C9726A}"/>
          </ac:spMkLst>
        </pc:spChg>
        <pc:spChg chg="add del">
          <ac:chgData name="BEN KHALFALLAH Hela ItimAsrScoVdf" userId="d55be94f-4073-46ba-88ef-465599598fde" providerId="ADAL" clId="{1ACD003D-8B4F-4E45-A51C-5BD176EA623D}" dt="2023-03-15T14:44:23.338" v="1346" actId="26606"/>
          <ac:spMkLst>
            <pc:docMk/>
            <pc:sldMk cId="2558255757" sldId="289"/>
            <ac:spMk id="29" creationId="{CCDE5D55-56CE-45B8-B19E-A01F5E544CA4}"/>
          </ac:spMkLst>
        </pc:spChg>
        <pc:spChg chg="add del">
          <ac:chgData name="BEN KHALFALLAH Hela ItimAsrScoVdf" userId="d55be94f-4073-46ba-88ef-465599598fde" providerId="ADAL" clId="{1ACD003D-8B4F-4E45-A51C-5BD176EA623D}" dt="2023-03-15T14:44:23.338" v="1346" actId="26606"/>
          <ac:spMkLst>
            <pc:docMk/>
            <pc:sldMk cId="2558255757" sldId="289"/>
            <ac:spMk id="33" creationId="{3889EAAD-63D2-4DC3-A839-46A045420AD0}"/>
          </ac:spMkLst>
        </pc:spChg>
        <pc:spChg chg="add del">
          <ac:chgData name="BEN KHALFALLAH Hela ItimAsrScoVdf" userId="d55be94f-4073-46ba-88ef-465599598fde" providerId="ADAL" clId="{1ACD003D-8B4F-4E45-A51C-5BD176EA623D}" dt="2023-03-15T14:44:26.112" v="1348" actId="26606"/>
          <ac:spMkLst>
            <pc:docMk/>
            <pc:sldMk cId="2558255757" sldId="289"/>
            <ac:spMk id="36" creationId="{180C23B1-7427-4DF4-BFF1-60CD7E93BC5F}"/>
          </ac:spMkLst>
        </pc:spChg>
        <pc:spChg chg="add del">
          <ac:chgData name="BEN KHALFALLAH Hela ItimAsrScoVdf" userId="d55be94f-4073-46ba-88ef-465599598fde" providerId="ADAL" clId="{1ACD003D-8B4F-4E45-A51C-5BD176EA623D}" dt="2023-03-15T14:44:26.112" v="1348" actId="26606"/>
          <ac:spMkLst>
            <pc:docMk/>
            <pc:sldMk cId="2558255757" sldId="289"/>
            <ac:spMk id="37" creationId="{B5DD78E9-DE0D-47AF-A0DB-F475221E3DC7}"/>
          </ac:spMkLst>
        </pc:spChg>
        <pc:spChg chg="add del">
          <ac:chgData name="BEN KHALFALLAH Hela ItimAsrScoVdf" userId="d55be94f-4073-46ba-88ef-465599598fde" providerId="ADAL" clId="{1ACD003D-8B4F-4E45-A51C-5BD176EA623D}" dt="2023-03-15T14:44:26.112" v="1348" actId="26606"/>
          <ac:spMkLst>
            <pc:docMk/>
            <pc:sldMk cId="2558255757" sldId="289"/>
            <ac:spMk id="38" creationId="{A118D329-2010-4A15-B57C-429FFAE35B11}"/>
          </ac:spMkLst>
        </pc:spChg>
        <pc:spChg chg="add del">
          <ac:chgData name="BEN KHALFALLAH Hela ItimAsrScoVdf" userId="d55be94f-4073-46ba-88ef-465599598fde" providerId="ADAL" clId="{1ACD003D-8B4F-4E45-A51C-5BD176EA623D}" dt="2023-03-15T14:44:38.897" v="1350" actId="26606"/>
          <ac:spMkLst>
            <pc:docMk/>
            <pc:sldMk cId="2558255757" sldId="289"/>
            <ac:spMk id="41" creationId="{4C4A1BB4-E486-4647-9040-8669E4C06480}"/>
          </ac:spMkLst>
        </pc:spChg>
        <pc:spChg chg="add del">
          <ac:chgData name="BEN KHALFALLAH Hela ItimAsrScoVdf" userId="d55be94f-4073-46ba-88ef-465599598fde" providerId="ADAL" clId="{1ACD003D-8B4F-4E45-A51C-5BD176EA623D}" dt="2023-03-15T14:44:38.897" v="1350" actId="26606"/>
          <ac:spMkLst>
            <pc:docMk/>
            <pc:sldMk cId="2558255757" sldId="289"/>
            <ac:spMk id="42" creationId="{32C34ED8-894D-482B-A79C-587726E4D24A}"/>
          </ac:spMkLst>
        </pc:spChg>
        <pc:spChg chg="add del">
          <ac:chgData name="BEN KHALFALLAH Hela ItimAsrScoVdf" userId="d55be94f-4073-46ba-88ef-465599598fde" providerId="ADAL" clId="{1ACD003D-8B4F-4E45-A51C-5BD176EA623D}" dt="2023-03-15T14:44:38.897" v="1350" actId="26606"/>
          <ac:spMkLst>
            <pc:docMk/>
            <pc:sldMk cId="2558255757" sldId="289"/>
            <ac:spMk id="43" creationId="{F102599B-101D-48FA-9914-BB43D2C9726A}"/>
          </ac:spMkLst>
        </pc:spChg>
        <pc:spChg chg="add del">
          <ac:chgData name="BEN KHALFALLAH Hela ItimAsrScoVdf" userId="d55be94f-4073-46ba-88ef-465599598fde" providerId="ADAL" clId="{1ACD003D-8B4F-4E45-A51C-5BD176EA623D}" dt="2023-03-15T14:44:38.897" v="1350" actId="26606"/>
          <ac:spMkLst>
            <pc:docMk/>
            <pc:sldMk cId="2558255757" sldId="289"/>
            <ac:spMk id="44" creationId="{CCDE5D55-56CE-45B8-B19E-A01F5E544CA4}"/>
          </ac:spMkLst>
        </pc:spChg>
        <pc:spChg chg="add del">
          <ac:chgData name="BEN KHALFALLAH Hela ItimAsrScoVdf" userId="d55be94f-4073-46ba-88ef-465599598fde" providerId="ADAL" clId="{1ACD003D-8B4F-4E45-A51C-5BD176EA623D}" dt="2023-03-15T14:44:38.897" v="1350" actId="26606"/>
          <ac:spMkLst>
            <pc:docMk/>
            <pc:sldMk cId="2558255757" sldId="289"/>
            <ac:spMk id="48" creationId="{3889EAAD-63D2-4DC3-A839-46A045420AD0}"/>
          </ac:spMkLst>
        </pc:spChg>
        <pc:spChg chg="add del">
          <ac:chgData name="BEN KHALFALLAH Hela ItimAsrScoVdf" userId="d55be94f-4073-46ba-88ef-465599598fde" providerId="ADAL" clId="{1ACD003D-8B4F-4E45-A51C-5BD176EA623D}" dt="2023-03-15T14:44:43.003" v="1352" actId="26606"/>
          <ac:spMkLst>
            <pc:docMk/>
            <pc:sldMk cId="2558255757" sldId="289"/>
            <ac:spMk id="51" creationId="{59198320-68B3-4F3B-94CE-BCE965BDF4D5}"/>
          </ac:spMkLst>
        </pc:spChg>
        <pc:spChg chg="add del">
          <ac:chgData name="BEN KHALFALLAH Hela ItimAsrScoVdf" userId="d55be94f-4073-46ba-88ef-465599598fde" providerId="ADAL" clId="{1ACD003D-8B4F-4E45-A51C-5BD176EA623D}" dt="2023-03-15T14:44:43.003" v="1352" actId="26606"/>
          <ac:spMkLst>
            <pc:docMk/>
            <pc:sldMk cId="2558255757" sldId="289"/>
            <ac:spMk id="52" creationId="{AA41B6D1-6C75-4E8D-8FC6-B48F77073F41}"/>
          </ac:spMkLst>
        </pc:spChg>
        <pc:spChg chg="add del">
          <ac:chgData name="BEN KHALFALLAH Hela ItimAsrScoVdf" userId="d55be94f-4073-46ba-88ef-465599598fde" providerId="ADAL" clId="{1ACD003D-8B4F-4E45-A51C-5BD176EA623D}" dt="2023-03-15T14:44:43.003" v="1352" actId="26606"/>
          <ac:spMkLst>
            <pc:docMk/>
            <pc:sldMk cId="2558255757" sldId="289"/>
            <ac:spMk id="53" creationId="{E5DF02E6-900A-41B0-AA24-9AC9302481A1}"/>
          </ac:spMkLst>
        </pc:spChg>
        <pc:spChg chg="add del">
          <ac:chgData name="BEN KHALFALLAH Hela ItimAsrScoVdf" userId="d55be94f-4073-46ba-88ef-465599598fde" providerId="ADAL" clId="{1ACD003D-8B4F-4E45-A51C-5BD176EA623D}" dt="2023-03-15T14:44:43.003" v="1352" actId="26606"/>
          <ac:spMkLst>
            <pc:docMk/>
            <pc:sldMk cId="2558255757" sldId="289"/>
            <ac:spMk id="55" creationId="{25980212-DAEA-44B1-9DA5-FA8A56483878}"/>
          </ac:spMkLst>
        </pc:spChg>
        <pc:spChg chg="add del">
          <ac:chgData name="BEN KHALFALLAH Hela ItimAsrScoVdf" userId="d55be94f-4073-46ba-88ef-465599598fde" providerId="ADAL" clId="{1ACD003D-8B4F-4E45-A51C-5BD176EA623D}" dt="2023-03-15T14:44:43.003" v="1352" actId="26606"/>
          <ac:spMkLst>
            <pc:docMk/>
            <pc:sldMk cId="2558255757" sldId="289"/>
            <ac:spMk id="56" creationId="{0535E6D2-CCAB-4874-AF54-28EC45A2F5AF}"/>
          </ac:spMkLst>
        </pc:spChg>
        <pc:spChg chg="add del">
          <ac:chgData name="BEN KHALFALLAH Hela ItimAsrScoVdf" userId="d55be94f-4073-46ba-88ef-465599598fde" providerId="ADAL" clId="{1ACD003D-8B4F-4E45-A51C-5BD176EA623D}" dt="2023-03-15T14:44:48.024" v="1354" actId="26606"/>
          <ac:spMkLst>
            <pc:docMk/>
            <pc:sldMk cId="2558255757" sldId="289"/>
            <ac:spMk id="61" creationId="{F09B709E-D0D9-463F-81E1-7F8160C8FFBB}"/>
          </ac:spMkLst>
        </pc:spChg>
        <pc:spChg chg="add del">
          <ac:chgData name="BEN KHALFALLAH Hela ItimAsrScoVdf" userId="d55be94f-4073-46ba-88ef-465599598fde" providerId="ADAL" clId="{1ACD003D-8B4F-4E45-A51C-5BD176EA623D}" dt="2023-03-15T14:44:48.024" v="1354" actId="26606"/>
          <ac:spMkLst>
            <pc:docMk/>
            <pc:sldMk cId="2558255757" sldId="289"/>
            <ac:spMk id="62" creationId="{31AFDC0F-0FB5-4C0C-B613-6F739DA775F9}"/>
          </ac:spMkLst>
        </pc:spChg>
        <pc:spChg chg="add del">
          <ac:chgData name="BEN KHALFALLAH Hela ItimAsrScoVdf" userId="d55be94f-4073-46ba-88ef-465599598fde" providerId="ADAL" clId="{1ACD003D-8B4F-4E45-A51C-5BD176EA623D}" dt="2023-03-15T14:44:48.024" v="1354" actId="26606"/>
          <ac:spMkLst>
            <pc:docMk/>
            <pc:sldMk cId="2558255757" sldId="289"/>
            <ac:spMk id="63" creationId="{BDE1D121-4937-4079-BD4B-BA2F1FF62D40}"/>
          </ac:spMkLst>
        </pc:spChg>
        <pc:spChg chg="add del">
          <ac:chgData name="BEN KHALFALLAH Hela ItimAsrScoVdf" userId="d55be94f-4073-46ba-88ef-465599598fde" providerId="ADAL" clId="{1ACD003D-8B4F-4E45-A51C-5BD176EA623D}" dt="2023-03-15T14:44:48.024" v="1354" actId="26606"/>
          <ac:spMkLst>
            <pc:docMk/>
            <pc:sldMk cId="2558255757" sldId="289"/>
            <ac:spMk id="64" creationId="{AB14DFB9-D1DA-45CA-844D-ADE14275A2A0}"/>
          </ac:spMkLst>
        </pc:spChg>
        <pc:spChg chg="add del">
          <ac:chgData name="BEN KHALFALLAH Hela ItimAsrScoVdf" userId="d55be94f-4073-46ba-88ef-465599598fde" providerId="ADAL" clId="{1ACD003D-8B4F-4E45-A51C-5BD176EA623D}" dt="2023-03-15T14:44:48.024" v="1354" actId="26606"/>
          <ac:spMkLst>
            <pc:docMk/>
            <pc:sldMk cId="2558255757" sldId="289"/>
            <ac:spMk id="65" creationId="{E7BD73B6-BAA7-466D-BE9E-72053033CDB8}"/>
          </ac:spMkLst>
        </pc:spChg>
        <pc:spChg chg="add del">
          <ac:chgData name="BEN KHALFALLAH Hela ItimAsrScoVdf" userId="d55be94f-4073-46ba-88ef-465599598fde" providerId="ADAL" clId="{1ACD003D-8B4F-4E45-A51C-5BD176EA623D}" dt="2023-03-15T14:44:56.556" v="1356" actId="26606"/>
          <ac:spMkLst>
            <pc:docMk/>
            <pc:sldMk cId="2558255757" sldId="289"/>
            <ac:spMk id="71" creationId="{59198320-68B3-4F3B-94CE-BCE965BDF4D5}"/>
          </ac:spMkLst>
        </pc:spChg>
        <pc:spChg chg="add del">
          <ac:chgData name="BEN KHALFALLAH Hela ItimAsrScoVdf" userId="d55be94f-4073-46ba-88ef-465599598fde" providerId="ADAL" clId="{1ACD003D-8B4F-4E45-A51C-5BD176EA623D}" dt="2023-03-15T14:44:56.556" v="1356" actId="26606"/>
          <ac:spMkLst>
            <pc:docMk/>
            <pc:sldMk cId="2558255757" sldId="289"/>
            <ac:spMk id="72" creationId="{AA41B6D1-6C75-4E8D-8FC6-B48F77073F41}"/>
          </ac:spMkLst>
        </pc:spChg>
        <pc:spChg chg="add del">
          <ac:chgData name="BEN KHALFALLAH Hela ItimAsrScoVdf" userId="d55be94f-4073-46ba-88ef-465599598fde" providerId="ADAL" clId="{1ACD003D-8B4F-4E45-A51C-5BD176EA623D}" dt="2023-03-15T14:44:56.556" v="1356" actId="26606"/>
          <ac:spMkLst>
            <pc:docMk/>
            <pc:sldMk cId="2558255757" sldId="289"/>
            <ac:spMk id="73" creationId="{E5DF02E6-900A-41B0-AA24-9AC9302481A1}"/>
          </ac:spMkLst>
        </pc:spChg>
        <pc:spChg chg="add del">
          <ac:chgData name="BEN KHALFALLAH Hela ItimAsrScoVdf" userId="d55be94f-4073-46ba-88ef-465599598fde" providerId="ADAL" clId="{1ACD003D-8B4F-4E45-A51C-5BD176EA623D}" dt="2023-03-15T14:44:56.556" v="1356" actId="26606"/>
          <ac:spMkLst>
            <pc:docMk/>
            <pc:sldMk cId="2558255757" sldId="289"/>
            <ac:spMk id="75" creationId="{25980212-DAEA-44B1-9DA5-FA8A56483878}"/>
          </ac:spMkLst>
        </pc:spChg>
        <pc:spChg chg="add del">
          <ac:chgData name="BEN KHALFALLAH Hela ItimAsrScoVdf" userId="d55be94f-4073-46ba-88ef-465599598fde" providerId="ADAL" clId="{1ACD003D-8B4F-4E45-A51C-5BD176EA623D}" dt="2023-03-15T14:44:56.556" v="1356" actId="26606"/>
          <ac:spMkLst>
            <pc:docMk/>
            <pc:sldMk cId="2558255757" sldId="289"/>
            <ac:spMk id="76" creationId="{0535E6D2-CCAB-4874-AF54-28EC45A2F5AF}"/>
          </ac:spMkLst>
        </pc:spChg>
        <pc:spChg chg="add del">
          <ac:chgData name="BEN KHALFALLAH Hela ItimAsrScoVdf" userId="d55be94f-4073-46ba-88ef-465599598fde" providerId="ADAL" clId="{1ACD003D-8B4F-4E45-A51C-5BD176EA623D}" dt="2023-03-15T14:44:57.748" v="1358" actId="26606"/>
          <ac:spMkLst>
            <pc:docMk/>
            <pc:sldMk cId="2558255757" sldId="289"/>
            <ac:spMk id="81" creationId="{5EAB00A4-8142-424D-9057-B3BE1DA86E0C}"/>
          </ac:spMkLst>
        </pc:spChg>
        <pc:spChg chg="add del">
          <ac:chgData name="BEN KHALFALLAH Hela ItimAsrScoVdf" userId="d55be94f-4073-46ba-88ef-465599598fde" providerId="ADAL" clId="{1ACD003D-8B4F-4E45-A51C-5BD176EA623D}" dt="2023-03-15T14:44:57.748" v="1358" actId="26606"/>
          <ac:spMkLst>
            <pc:docMk/>
            <pc:sldMk cId="2558255757" sldId="289"/>
            <ac:spMk id="82" creationId="{5D42F792-A120-4E45-AD6A-EF8A3999793F}"/>
          </ac:spMkLst>
        </pc:spChg>
        <pc:spChg chg="add del">
          <ac:chgData name="BEN KHALFALLAH Hela ItimAsrScoVdf" userId="d55be94f-4073-46ba-88ef-465599598fde" providerId="ADAL" clId="{1ACD003D-8B4F-4E45-A51C-5BD176EA623D}" dt="2023-03-15T14:44:57.748" v="1358" actId="26606"/>
          <ac:spMkLst>
            <pc:docMk/>
            <pc:sldMk cId="2558255757" sldId="289"/>
            <ac:spMk id="83" creationId="{521E00B9-B1EF-45DC-9380-2D9EB93FE830}"/>
          </ac:spMkLst>
        </pc:spChg>
        <pc:spChg chg="add del">
          <ac:chgData name="BEN KHALFALLAH Hela ItimAsrScoVdf" userId="d55be94f-4073-46ba-88ef-465599598fde" providerId="ADAL" clId="{1ACD003D-8B4F-4E45-A51C-5BD176EA623D}" dt="2023-03-15T14:44:57.748" v="1358" actId="26606"/>
          <ac:spMkLst>
            <pc:docMk/>
            <pc:sldMk cId="2558255757" sldId="289"/>
            <ac:spMk id="84" creationId="{068014C4-640E-45C3-9EBC-822780F38049}"/>
          </ac:spMkLst>
        </pc:spChg>
        <pc:spChg chg="add del">
          <ac:chgData name="BEN KHALFALLAH Hela ItimAsrScoVdf" userId="d55be94f-4073-46ba-88ef-465599598fde" providerId="ADAL" clId="{1ACD003D-8B4F-4E45-A51C-5BD176EA623D}" dt="2023-03-15T14:45:04.982" v="1360" actId="26606"/>
          <ac:spMkLst>
            <pc:docMk/>
            <pc:sldMk cId="2558255757" sldId="289"/>
            <ac:spMk id="90" creationId="{5EAB00A4-8142-424D-9057-B3BE1DA86E0C}"/>
          </ac:spMkLst>
        </pc:spChg>
        <pc:spChg chg="add del">
          <ac:chgData name="BEN KHALFALLAH Hela ItimAsrScoVdf" userId="d55be94f-4073-46ba-88ef-465599598fde" providerId="ADAL" clId="{1ACD003D-8B4F-4E45-A51C-5BD176EA623D}" dt="2023-03-15T14:45:04.982" v="1360" actId="26606"/>
          <ac:spMkLst>
            <pc:docMk/>
            <pc:sldMk cId="2558255757" sldId="289"/>
            <ac:spMk id="91" creationId="{5D42F792-A120-4E45-AD6A-EF8A3999793F}"/>
          </ac:spMkLst>
        </pc:spChg>
        <pc:spChg chg="add del">
          <ac:chgData name="BEN KHALFALLAH Hela ItimAsrScoVdf" userId="d55be94f-4073-46ba-88ef-465599598fde" providerId="ADAL" clId="{1ACD003D-8B4F-4E45-A51C-5BD176EA623D}" dt="2023-03-15T14:45:04.982" v="1360" actId="26606"/>
          <ac:spMkLst>
            <pc:docMk/>
            <pc:sldMk cId="2558255757" sldId="289"/>
            <ac:spMk id="92" creationId="{521E00B9-B1EF-45DC-9380-2D9EB93FE830}"/>
          </ac:spMkLst>
        </pc:spChg>
        <pc:spChg chg="add del">
          <ac:chgData name="BEN KHALFALLAH Hela ItimAsrScoVdf" userId="d55be94f-4073-46ba-88ef-465599598fde" providerId="ADAL" clId="{1ACD003D-8B4F-4E45-A51C-5BD176EA623D}" dt="2023-03-15T14:45:04.982" v="1360" actId="26606"/>
          <ac:spMkLst>
            <pc:docMk/>
            <pc:sldMk cId="2558255757" sldId="289"/>
            <ac:spMk id="93" creationId="{068014C4-640E-45C3-9EBC-822780F38049}"/>
          </ac:spMkLst>
        </pc:spChg>
        <pc:spChg chg="add del">
          <ac:chgData name="BEN KHALFALLAH Hela ItimAsrScoVdf" userId="d55be94f-4073-46ba-88ef-465599598fde" providerId="ADAL" clId="{1ACD003D-8B4F-4E45-A51C-5BD176EA623D}" dt="2023-03-15T14:45:07.625" v="1362" actId="26606"/>
          <ac:spMkLst>
            <pc:docMk/>
            <pc:sldMk cId="2558255757" sldId="289"/>
            <ac:spMk id="99" creationId="{15CE57D1-B188-493D-A0EC-ACB6B06CB901}"/>
          </ac:spMkLst>
        </pc:spChg>
        <pc:spChg chg="add del">
          <ac:chgData name="BEN KHALFALLAH Hela ItimAsrScoVdf" userId="d55be94f-4073-46ba-88ef-465599598fde" providerId="ADAL" clId="{1ACD003D-8B4F-4E45-A51C-5BD176EA623D}" dt="2023-03-15T14:45:07.625" v="1362" actId="26606"/>
          <ac:spMkLst>
            <pc:docMk/>
            <pc:sldMk cId="2558255757" sldId="289"/>
            <ac:spMk id="100" creationId="{C5DD3F10-6BD2-49AB-BCE5-1FE8CEDA8980}"/>
          </ac:spMkLst>
        </pc:spChg>
        <pc:spChg chg="add del">
          <ac:chgData name="BEN KHALFALLAH Hela ItimAsrScoVdf" userId="d55be94f-4073-46ba-88ef-465599598fde" providerId="ADAL" clId="{1ACD003D-8B4F-4E45-A51C-5BD176EA623D}" dt="2023-03-15T14:45:07.625" v="1362" actId="26606"/>
          <ac:spMkLst>
            <pc:docMk/>
            <pc:sldMk cId="2558255757" sldId="289"/>
            <ac:spMk id="101" creationId="{AF8BC7BC-7A10-4E08-A731-BEC0EEEF6FCD}"/>
          </ac:spMkLst>
        </pc:spChg>
        <pc:spChg chg="add del">
          <ac:chgData name="BEN KHALFALLAH Hela ItimAsrScoVdf" userId="d55be94f-4073-46ba-88ef-465599598fde" providerId="ADAL" clId="{1ACD003D-8B4F-4E45-A51C-5BD176EA623D}" dt="2023-03-15T14:45:07.625" v="1362" actId="26606"/>
          <ac:spMkLst>
            <pc:docMk/>
            <pc:sldMk cId="2558255757" sldId="289"/>
            <ac:spMk id="102" creationId="{27207D0A-8AED-4BC1-BDED-1A5096B1CB1D}"/>
          </ac:spMkLst>
        </pc:spChg>
        <pc:spChg chg="add del">
          <ac:chgData name="BEN KHALFALLAH Hela ItimAsrScoVdf" userId="d55be94f-4073-46ba-88ef-465599598fde" providerId="ADAL" clId="{1ACD003D-8B4F-4E45-A51C-5BD176EA623D}" dt="2023-03-15T14:45:07.625" v="1362" actId="26606"/>
          <ac:spMkLst>
            <pc:docMk/>
            <pc:sldMk cId="2558255757" sldId="289"/>
            <ac:spMk id="103" creationId="{17F6822B-1FB6-4A99-96B5-B723F29F02FC}"/>
          </ac:spMkLst>
        </pc:spChg>
        <pc:spChg chg="add">
          <ac:chgData name="BEN KHALFALLAH Hela ItimAsrScoVdf" userId="d55be94f-4073-46ba-88ef-465599598fde" providerId="ADAL" clId="{1ACD003D-8B4F-4E45-A51C-5BD176EA623D}" dt="2023-03-15T14:45:07.644" v="1363" actId="26606"/>
          <ac:spMkLst>
            <pc:docMk/>
            <pc:sldMk cId="2558255757" sldId="289"/>
            <ac:spMk id="109" creationId="{5EAB00A4-8142-424D-9057-B3BE1DA86E0C}"/>
          </ac:spMkLst>
        </pc:spChg>
        <pc:spChg chg="add">
          <ac:chgData name="BEN KHALFALLAH Hela ItimAsrScoVdf" userId="d55be94f-4073-46ba-88ef-465599598fde" providerId="ADAL" clId="{1ACD003D-8B4F-4E45-A51C-5BD176EA623D}" dt="2023-03-15T14:45:07.644" v="1363" actId="26606"/>
          <ac:spMkLst>
            <pc:docMk/>
            <pc:sldMk cId="2558255757" sldId="289"/>
            <ac:spMk id="110" creationId="{5D42F792-A120-4E45-AD6A-EF8A3999793F}"/>
          </ac:spMkLst>
        </pc:spChg>
        <pc:spChg chg="add">
          <ac:chgData name="BEN KHALFALLAH Hela ItimAsrScoVdf" userId="d55be94f-4073-46ba-88ef-465599598fde" providerId="ADAL" clId="{1ACD003D-8B4F-4E45-A51C-5BD176EA623D}" dt="2023-03-15T14:45:07.644" v="1363" actId="26606"/>
          <ac:spMkLst>
            <pc:docMk/>
            <pc:sldMk cId="2558255757" sldId="289"/>
            <ac:spMk id="111" creationId="{521E00B9-B1EF-45DC-9380-2D9EB93FE830}"/>
          </ac:spMkLst>
        </pc:spChg>
        <pc:spChg chg="add">
          <ac:chgData name="BEN KHALFALLAH Hela ItimAsrScoVdf" userId="d55be94f-4073-46ba-88ef-465599598fde" providerId="ADAL" clId="{1ACD003D-8B4F-4E45-A51C-5BD176EA623D}" dt="2023-03-15T14:45:07.644" v="1363" actId="26606"/>
          <ac:spMkLst>
            <pc:docMk/>
            <pc:sldMk cId="2558255757" sldId="289"/>
            <ac:spMk id="112" creationId="{068014C4-640E-45C3-9EBC-822780F38049}"/>
          </ac:spMkLst>
        </pc:spChg>
        <pc:picChg chg="add del">
          <ac:chgData name="BEN KHALFALLAH Hela ItimAsrScoVdf" userId="d55be94f-4073-46ba-88ef-465599598fde" providerId="ADAL" clId="{1ACD003D-8B4F-4E45-A51C-5BD176EA623D}" dt="2023-03-15T14:44:18.515" v="1344" actId="26606"/>
          <ac:picMkLst>
            <pc:docMk/>
            <pc:sldMk cId="2558255757" sldId="289"/>
            <ac:picMk id="7" creationId="{11352FC7-CDC2-019D-8A83-8A35772720F9}"/>
          </ac:picMkLst>
        </pc:picChg>
        <pc:picChg chg="add del">
          <ac:chgData name="BEN KHALFALLAH Hela ItimAsrScoVdf" userId="d55be94f-4073-46ba-88ef-465599598fde" providerId="ADAL" clId="{1ACD003D-8B4F-4E45-A51C-5BD176EA623D}" dt="2023-03-15T14:44:23.338" v="1346" actId="26606"/>
          <ac:picMkLst>
            <pc:docMk/>
            <pc:sldMk cId="2558255757" sldId="289"/>
            <ac:picMk id="34" creationId="{990F2F48-F772-4557-CA52-82748004E615}"/>
          </ac:picMkLst>
        </pc:picChg>
        <pc:picChg chg="add del">
          <ac:chgData name="BEN KHALFALLAH Hela ItimAsrScoVdf" userId="d55be94f-4073-46ba-88ef-465599598fde" providerId="ADAL" clId="{1ACD003D-8B4F-4E45-A51C-5BD176EA623D}" dt="2023-03-15T14:44:38.897" v="1350" actId="26606"/>
          <ac:picMkLst>
            <pc:docMk/>
            <pc:sldMk cId="2558255757" sldId="289"/>
            <ac:picMk id="49" creationId="{990F2F48-F772-4557-CA52-82748004E615}"/>
          </ac:picMkLst>
        </pc:picChg>
        <pc:picChg chg="add del">
          <ac:chgData name="BEN KHALFALLAH Hela ItimAsrScoVdf" userId="d55be94f-4073-46ba-88ef-465599598fde" providerId="ADAL" clId="{1ACD003D-8B4F-4E45-A51C-5BD176EA623D}" dt="2023-03-15T14:44:43.003" v="1352" actId="26606"/>
          <ac:picMkLst>
            <pc:docMk/>
            <pc:sldMk cId="2558255757" sldId="289"/>
            <ac:picMk id="54" creationId="{8D062421-04C1-A694-786B-72A9CD2CFAB6}"/>
          </ac:picMkLst>
        </pc:picChg>
        <pc:picChg chg="add del">
          <ac:chgData name="BEN KHALFALLAH Hela ItimAsrScoVdf" userId="d55be94f-4073-46ba-88ef-465599598fde" providerId="ADAL" clId="{1ACD003D-8B4F-4E45-A51C-5BD176EA623D}" dt="2023-03-15T14:44:48.024" v="1354" actId="26606"/>
          <ac:picMkLst>
            <pc:docMk/>
            <pc:sldMk cId="2558255757" sldId="289"/>
            <ac:picMk id="69" creationId="{ED4359FE-5621-2708-1083-7D83FA544F5A}"/>
          </ac:picMkLst>
        </pc:picChg>
        <pc:picChg chg="add del">
          <ac:chgData name="BEN KHALFALLAH Hela ItimAsrScoVdf" userId="d55be94f-4073-46ba-88ef-465599598fde" providerId="ADAL" clId="{1ACD003D-8B4F-4E45-A51C-5BD176EA623D}" dt="2023-03-15T14:44:56.556" v="1356" actId="26606"/>
          <ac:picMkLst>
            <pc:docMk/>
            <pc:sldMk cId="2558255757" sldId="289"/>
            <ac:picMk id="74" creationId="{8D062421-04C1-A694-786B-72A9CD2CFAB6}"/>
          </ac:picMkLst>
        </pc:picChg>
        <pc:picChg chg="add del">
          <ac:chgData name="BEN KHALFALLAH Hela ItimAsrScoVdf" userId="d55be94f-4073-46ba-88ef-465599598fde" providerId="ADAL" clId="{1ACD003D-8B4F-4E45-A51C-5BD176EA623D}" dt="2023-03-15T14:44:57.748" v="1358" actId="26606"/>
          <ac:picMkLst>
            <pc:docMk/>
            <pc:sldMk cId="2558255757" sldId="289"/>
            <ac:picMk id="88" creationId="{788F574F-2571-C780-34C7-E61211763717}"/>
          </ac:picMkLst>
        </pc:picChg>
        <pc:picChg chg="add del">
          <ac:chgData name="BEN KHALFALLAH Hela ItimAsrScoVdf" userId="d55be94f-4073-46ba-88ef-465599598fde" providerId="ADAL" clId="{1ACD003D-8B4F-4E45-A51C-5BD176EA623D}" dt="2023-03-15T14:45:04.982" v="1360" actId="26606"/>
          <ac:picMkLst>
            <pc:docMk/>
            <pc:sldMk cId="2558255757" sldId="289"/>
            <ac:picMk id="97" creationId="{ED4359FE-5621-2708-1083-7D83FA544F5A}"/>
          </ac:picMkLst>
        </pc:picChg>
        <pc:picChg chg="add del">
          <ac:chgData name="BEN KHALFALLAH Hela ItimAsrScoVdf" userId="d55be94f-4073-46ba-88ef-465599598fde" providerId="ADAL" clId="{1ACD003D-8B4F-4E45-A51C-5BD176EA623D}" dt="2023-03-15T14:45:07.625" v="1362" actId="26606"/>
          <ac:picMkLst>
            <pc:docMk/>
            <pc:sldMk cId="2558255757" sldId="289"/>
            <ac:picMk id="107" creationId="{6B5EDFE1-E115-8F8B-216C-11CD51EAF3C9}"/>
          </ac:picMkLst>
        </pc:picChg>
        <pc:picChg chg="add">
          <ac:chgData name="BEN KHALFALLAH Hela ItimAsrScoVdf" userId="d55be94f-4073-46ba-88ef-465599598fde" providerId="ADAL" clId="{1ACD003D-8B4F-4E45-A51C-5BD176EA623D}" dt="2023-03-15T14:45:07.644" v="1363" actId="26606"/>
          <ac:picMkLst>
            <pc:docMk/>
            <pc:sldMk cId="2558255757" sldId="289"/>
            <ac:picMk id="116" creationId="{ED4359FE-5621-2708-1083-7D83FA544F5A}"/>
          </ac:picMkLst>
        </pc:picChg>
        <pc:cxnChg chg="add del">
          <ac:chgData name="BEN KHALFALLAH Hela ItimAsrScoVdf" userId="d55be94f-4073-46ba-88ef-465599598fde" providerId="ADAL" clId="{1ACD003D-8B4F-4E45-A51C-5BD176EA623D}" dt="2023-03-15T14:44:18.515" v="1344" actId="26606"/>
          <ac:cxnSpMkLst>
            <pc:docMk/>
            <pc:sldMk cId="2558255757" sldId="289"/>
            <ac:cxnSpMk id="18" creationId="{68759751-33B0-4431-895D-F23B6C27E971}"/>
          </ac:cxnSpMkLst>
        </pc:cxnChg>
        <pc:cxnChg chg="add del">
          <ac:chgData name="BEN KHALFALLAH Hela ItimAsrScoVdf" userId="d55be94f-4073-46ba-88ef-465599598fde" providerId="ADAL" clId="{1ACD003D-8B4F-4E45-A51C-5BD176EA623D}" dt="2023-03-15T14:44:18.515" v="1344" actId="26606"/>
          <ac:cxnSpMkLst>
            <pc:docMk/>
            <pc:sldMk cId="2558255757" sldId="289"/>
            <ac:cxnSpMk id="20" creationId="{3D538DB1-D13E-47E6-B6A5-4A71AA2BE65B}"/>
          </ac:cxnSpMkLst>
        </pc:cxnChg>
        <pc:cxnChg chg="add del">
          <ac:chgData name="BEN KHALFALLAH Hela ItimAsrScoVdf" userId="d55be94f-4073-46ba-88ef-465599598fde" providerId="ADAL" clId="{1ACD003D-8B4F-4E45-A51C-5BD176EA623D}" dt="2023-03-15T14:44:18.515" v="1344" actId="26606"/>
          <ac:cxnSpMkLst>
            <pc:docMk/>
            <pc:sldMk cId="2558255757" sldId="289"/>
            <ac:cxnSpMk id="22" creationId="{B4119F91-AC5D-4497-BC5F-2D259D9D2E79}"/>
          </ac:cxnSpMkLst>
        </pc:cxnChg>
        <pc:cxnChg chg="add del">
          <ac:chgData name="BEN KHALFALLAH Hela ItimAsrScoVdf" userId="d55be94f-4073-46ba-88ef-465599598fde" providerId="ADAL" clId="{1ACD003D-8B4F-4E45-A51C-5BD176EA623D}" dt="2023-03-15T14:44:23.338" v="1346" actId="26606"/>
          <ac:cxnSpMkLst>
            <pc:docMk/>
            <pc:sldMk cId="2558255757" sldId="289"/>
            <ac:cxnSpMk id="30" creationId="{68759751-33B0-4431-895D-F23B6C27E971}"/>
          </ac:cxnSpMkLst>
        </pc:cxnChg>
        <pc:cxnChg chg="add del">
          <ac:chgData name="BEN KHALFALLAH Hela ItimAsrScoVdf" userId="d55be94f-4073-46ba-88ef-465599598fde" providerId="ADAL" clId="{1ACD003D-8B4F-4E45-A51C-5BD176EA623D}" dt="2023-03-15T14:44:23.338" v="1346" actId="26606"/>
          <ac:cxnSpMkLst>
            <pc:docMk/>
            <pc:sldMk cId="2558255757" sldId="289"/>
            <ac:cxnSpMk id="31" creationId="{3D538DB1-D13E-47E6-B6A5-4A71AA2BE65B}"/>
          </ac:cxnSpMkLst>
        </pc:cxnChg>
        <pc:cxnChg chg="add del">
          <ac:chgData name="BEN KHALFALLAH Hela ItimAsrScoVdf" userId="d55be94f-4073-46ba-88ef-465599598fde" providerId="ADAL" clId="{1ACD003D-8B4F-4E45-A51C-5BD176EA623D}" dt="2023-03-15T14:44:23.338" v="1346" actId="26606"/>
          <ac:cxnSpMkLst>
            <pc:docMk/>
            <pc:sldMk cId="2558255757" sldId="289"/>
            <ac:cxnSpMk id="32" creationId="{B4119F91-AC5D-4497-BC5F-2D259D9D2E79}"/>
          </ac:cxnSpMkLst>
        </pc:cxnChg>
        <pc:cxnChg chg="add del">
          <ac:chgData name="BEN KHALFALLAH Hela ItimAsrScoVdf" userId="d55be94f-4073-46ba-88ef-465599598fde" providerId="ADAL" clId="{1ACD003D-8B4F-4E45-A51C-5BD176EA623D}" dt="2023-03-15T14:44:26.112" v="1348" actId="26606"/>
          <ac:cxnSpMkLst>
            <pc:docMk/>
            <pc:sldMk cId="2558255757" sldId="289"/>
            <ac:cxnSpMk id="39" creationId="{994262BC-EE98-4BD6-82DB-4955E8DCC290}"/>
          </ac:cxnSpMkLst>
        </pc:cxnChg>
        <pc:cxnChg chg="add del">
          <ac:chgData name="BEN KHALFALLAH Hela ItimAsrScoVdf" userId="d55be94f-4073-46ba-88ef-465599598fde" providerId="ADAL" clId="{1ACD003D-8B4F-4E45-A51C-5BD176EA623D}" dt="2023-03-15T14:44:38.897" v="1350" actId="26606"/>
          <ac:cxnSpMkLst>
            <pc:docMk/>
            <pc:sldMk cId="2558255757" sldId="289"/>
            <ac:cxnSpMk id="45" creationId="{68759751-33B0-4431-895D-F23B6C27E971}"/>
          </ac:cxnSpMkLst>
        </pc:cxnChg>
        <pc:cxnChg chg="add del">
          <ac:chgData name="BEN KHALFALLAH Hela ItimAsrScoVdf" userId="d55be94f-4073-46ba-88ef-465599598fde" providerId="ADAL" clId="{1ACD003D-8B4F-4E45-A51C-5BD176EA623D}" dt="2023-03-15T14:44:38.897" v="1350" actId="26606"/>
          <ac:cxnSpMkLst>
            <pc:docMk/>
            <pc:sldMk cId="2558255757" sldId="289"/>
            <ac:cxnSpMk id="46" creationId="{3D538DB1-D13E-47E6-B6A5-4A71AA2BE65B}"/>
          </ac:cxnSpMkLst>
        </pc:cxnChg>
        <pc:cxnChg chg="add del">
          <ac:chgData name="BEN KHALFALLAH Hela ItimAsrScoVdf" userId="d55be94f-4073-46ba-88ef-465599598fde" providerId="ADAL" clId="{1ACD003D-8B4F-4E45-A51C-5BD176EA623D}" dt="2023-03-15T14:44:38.897" v="1350" actId="26606"/>
          <ac:cxnSpMkLst>
            <pc:docMk/>
            <pc:sldMk cId="2558255757" sldId="289"/>
            <ac:cxnSpMk id="47" creationId="{B4119F91-AC5D-4497-BC5F-2D259D9D2E79}"/>
          </ac:cxnSpMkLst>
        </pc:cxnChg>
        <pc:cxnChg chg="add del">
          <ac:chgData name="BEN KHALFALLAH Hela ItimAsrScoVdf" userId="d55be94f-4073-46ba-88ef-465599598fde" providerId="ADAL" clId="{1ACD003D-8B4F-4E45-A51C-5BD176EA623D}" dt="2023-03-15T14:44:43.003" v="1352" actId="26606"/>
          <ac:cxnSpMkLst>
            <pc:docMk/>
            <pc:sldMk cId="2558255757" sldId="289"/>
            <ac:cxnSpMk id="57" creationId="{C8B6B140-9B9E-47B9-9A6E-78465F7CDEF5}"/>
          </ac:cxnSpMkLst>
        </pc:cxnChg>
        <pc:cxnChg chg="add del">
          <ac:chgData name="BEN KHALFALLAH Hela ItimAsrScoVdf" userId="d55be94f-4073-46ba-88ef-465599598fde" providerId="ADAL" clId="{1ACD003D-8B4F-4E45-A51C-5BD176EA623D}" dt="2023-03-15T14:44:43.003" v="1352" actId="26606"/>
          <ac:cxnSpMkLst>
            <pc:docMk/>
            <pc:sldMk cId="2558255757" sldId="289"/>
            <ac:cxnSpMk id="58" creationId="{E4F85B2B-B47F-4531-A48B-A065D35849C6}"/>
          </ac:cxnSpMkLst>
        </pc:cxnChg>
        <pc:cxnChg chg="add del">
          <ac:chgData name="BEN KHALFALLAH Hela ItimAsrScoVdf" userId="d55be94f-4073-46ba-88ef-465599598fde" providerId="ADAL" clId="{1ACD003D-8B4F-4E45-A51C-5BD176EA623D}" dt="2023-03-15T14:44:43.003" v="1352" actId="26606"/>
          <ac:cxnSpMkLst>
            <pc:docMk/>
            <pc:sldMk cId="2558255757" sldId="289"/>
            <ac:cxnSpMk id="59" creationId="{80DB6761-3951-403F-8AC6-D7F85E3AAF60}"/>
          </ac:cxnSpMkLst>
        </pc:cxnChg>
        <pc:cxnChg chg="add del">
          <ac:chgData name="BEN KHALFALLAH Hela ItimAsrScoVdf" userId="d55be94f-4073-46ba-88ef-465599598fde" providerId="ADAL" clId="{1ACD003D-8B4F-4E45-A51C-5BD176EA623D}" dt="2023-03-15T14:44:48.024" v="1354" actId="26606"/>
          <ac:cxnSpMkLst>
            <pc:docMk/>
            <pc:sldMk cId="2558255757" sldId="289"/>
            <ac:cxnSpMk id="66" creationId="{067D308A-29EF-4ADA-B80E-552BF63ABF60}"/>
          </ac:cxnSpMkLst>
        </pc:cxnChg>
        <pc:cxnChg chg="add del">
          <ac:chgData name="BEN KHALFALLAH Hela ItimAsrScoVdf" userId="d55be94f-4073-46ba-88ef-465599598fde" providerId="ADAL" clId="{1ACD003D-8B4F-4E45-A51C-5BD176EA623D}" dt="2023-03-15T14:44:48.024" v="1354" actId="26606"/>
          <ac:cxnSpMkLst>
            <pc:docMk/>
            <pc:sldMk cId="2558255757" sldId="289"/>
            <ac:cxnSpMk id="67" creationId="{ADA9D414-6657-496A-8D1F-211247711969}"/>
          </ac:cxnSpMkLst>
        </pc:cxnChg>
        <pc:cxnChg chg="add del">
          <ac:chgData name="BEN KHALFALLAH Hela ItimAsrScoVdf" userId="d55be94f-4073-46ba-88ef-465599598fde" providerId="ADAL" clId="{1ACD003D-8B4F-4E45-A51C-5BD176EA623D}" dt="2023-03-15T14:44:48.024" v="1354" actId="26606"/>
          <ac:cxnSpMkLst>
            <pc:docMk/>
            <pc:sldMk cId="2558255757" sldId="289"/>
            <ac:cxnSpMk id="68" creationId="{77D0E3D0-CD63-49A7-9B9C-FB7C764C99B3}"/>
          </ac:cxnSpMkLst>
        </pc:cxnChg>
        <pc:cxnChg chg="add del">
          <ac:chgData name="BEN KHALFALLAH Hela ItimAsrScoVdf" userId="d55be94f-4073-46ba-88ef-465599598fde" providerId="ADAL" clId="{1ACD003D-8B4F-4E45-A51C-5BD176EA623D}" dt="2023-03-15T14:44:56.556" v="1356" actId="26606"/>
          <ac:cxnSpMkLst>
            <pc:docMk/>
            <pc:sldMk cId="2558255757" sldId="289"/>
            <ac:cxnSpMk id="77" creationId="{C8B6B140-9B9E-47B9-9A6E-78465F7CDEF5}"/>
          </ac:cxnSpMkLst>
        </pc:cxnChg>
        <pc:cxnChg chg="add del">
          <ac:chgData name="BEN KHALFALLAH Hela ItimAsrScoVdf" userId="d55be94f-4073-46ba-88ef-465599598fde" providerId="ADAL" clId="{1ACD003D-8B4F-4E45-A51C-5BD176EA623D}" dt="2023-03-15T14:44:56.556" v="1356" actId="26606"/>
          <ac:cxnSpMkLst>
            <pc:docMk/>
            <pc:sldMk cId="2558255757" sldId="289"/>
            <ac:cxnSpMk id="78" creationId="{E4F85B2B-B47F-4531-A48B-A065D35849C6}"/>
          </ac:cxnSpMkLst>
        </pc:cxnChg>
        <pc:cxnChg chg="add del">
          <ac:chgData name="BEN KHALFALLAH Hela ItimAsrScoVdf" userId="d55be94f-4073-46ba-88ef-465599598fde" providerId="ADAL" clId="{1ACD003D-8B4F-4E45-A51C-5BD176EA623D}" dt="2023-03-15T14:44:56.556" v="1356" actId="26606"/>
          <ac:cxnSpMkLst>
            <pc:docMk/>
            <pc:sldMk cId="2558255757" sldId="289"/>
            <ac:cxnSpMk id="79" creationId="{80DB6761-3951-403F-8AC6-D7F85E3AAF60}"/>
          </ac:cxnSpMkLst>
        </pc:cxnChg>
        <pc:cxnChg chg="add del">
          <ac:chgData name="BEN KHALFALLAH Hela ItimAsrScoVdf" userId="d55be94f-4073-46ba-88ef-465599598fde" providerId="ADAL" clId="{1ACD003D-8B4F-4E45-A51C-5BD176EA623D}" dt="2023-03-15T14:44:57.748" v="1358" actId="26606"/>
          <ac:cxnSpMkLst>
            <pc:docMk/>
            <pc:sldMk cId="2558255757" sldId="289"/>
            <ac:cxnSpMk id="85" creationId="{FCC7BB20-48B0-4B59-A675-1F2AF035ABC1}"/>
          </ac:cxnSpMkLst>
        </pc:cxnChg>
        <pc:cxnChg chg="add del">
          <ac:chgData name="BEN KHALFALLAH Hela ItimAsrScoVdf" userId="d55be94f-4073-46ba-88ef-465599598fde" providerId="ADAL" clId="{1ACD003D-8B4F-4E45-A51C-5BD176EA623D}" dt="2023-03-15T14:44:57.748" v="1358" actId="26606"/>
          <ac:cxnSpMkLst>
            <pc:docMk/>
            <pc:sldMk cId="2558255757" sldId="289"/>
            <ac:cxnSpMk id="86" creationId="{77C36F66-088D-4BA8-8A18-D713F549DB64}"/>
          </ac:cxnSpMkLst>
        </pc:cxnChg>
        <pc:cxnChg chg="add del">
          <ac:chgData name="BEN KHALFALLAH Hela ItimAsrScoVdf" userId="d55be94f-4073-46ba-88ef-465599598fde" providerId="ADAL" clId="{1ACD003D-8B4F-4E45-A51C-5BD176EA623D}" dt="2023-03-15T14:44:57.748" v="1358" actId="26606"/>
          <ac:cxnSpMkLst>
            <pc:docMk/>
            <pc:sldMk cId="2558255757" sldId="289"/>
            <ac:cxnSpMk id="87" creationId="{2FD9AE15-21B9-4678-8348-5AE53E5B2A8D}"/>
          </ac:cxnSpMkLst>
        </pc:cxnChg>
        <pc:cxnChg chg="add del">
          <ac:chgData name="BEN KHALFALLAH Hela ItimAsrScoVdf" userId="d55be94f-4073-46ba-88ef-465599598fde" providerId="ADAL" clId="{1ACD003D-8B4F-4E45-A51C-5BD176EA623D}" dt="2023-03-15T14:45:04.982" v="1360" actId="26606"/>
          <ac:cxnSpMkLst>
            <pc:docMk/>
            <pc:sldMk cId="2558255757" sldId="289"/>
            <ac:cxnSpMk id="94" creationId="{FCC7BB20-48B0-4B59-A675-1F2AF035ABC1}"/>
          </ac:cxnSpMkLst>
        </pc:cxnChg>
        <pc:cxnChg chg="add del">
          <ac:chgData name="BEN KHALFALLAH Hela ItimAsrScoVdf" userId="d55be94f-4073-46ba-88ef-465599598fde" providerId="ADAL" clId="{1ACD003D-8B4F-4E45-A51C-5BD176EA623D}" dt="2023-03-15T14:45:04.982" v="1360" actId="26606"/>
          <ac:cxnSpMkLst>
            <pc:docMk/>
            <pc:sldMk cId="2558255757" sldId="289"/>
            <ac:cxnSpMk id="95" creationId="{77C36F66-088D-4BA8-8A18-D713F549DB64}"/>
          </ac:cxnSpMkLst>
        </pc:cxnChg>
        <pc:cxnChg chg="add del">
          <ac:chgData name="BEN KHALFALLAH Hela ItimAsrScoVdf" userId="d55be94f-4073-46ba-88ef-465599598fde" providerId="ADAL" clId="{1ACD003D-8B4F-4E45-A51C-5BD176EA623D}" dt="2023-03-15T14:45:04.982" v="1360" actId="26606"/>
          <ac:cxnSpMkLst>
            <pc:docMk/>
            <pc:sldMk cId="2558255757" sldId="289"/>
            <ac:cxnSpMk id="96" creationId="{2FD9AE15-21B9-4678-8348-5AE53E5B2A8D}"/>
          </ac:cxnSpMkLst>
        </pc:cxnChg>
        <pc:cxnChg chg="add del">
          <ac:chgData name="BEN KHALFALLAH Hela ItimAsrScoVdf" userId="d55be94f-4073-46ba-88ef-465599598fde" providerId="ADAL" clId="{1ACD003D-8B4F-4E45-A51C-5BD176EA623D}" dt="2023-03-15T14:45:07.625" v="1362" actId="26606"/>
          <ac:cxnSpMkLst>
            <pc:docMk/>
            <pc:sldMk cId="2558255757" sldId="289"/>
            <ac:cxnSpMk id="104" creationId="{DCAEE72B-1345-4537-81E5-57A165933BD1}"/>
          </ac:cxnSpMkLst>
        </pc:cxnChg>
        <pc:cxnChg chg="add del">
          <ac:chgData name="BEN KHALFALLAH Hela ItimAsrScoVdf" userId="d55be94f-4073-46ba-88ef-465599598fde" providerId="ADAL" clId="{1ACD003D-8B4F-4E45-A51C-5BD176EA623D}" dt="2023-03-15T14:45:07.625" v="1362" actId="26606"/>
          <ac:cxnSpMkLst>
            <pc:docMk/>
            <pc:sldMk cId="2558255757" sldId="289"/>
            <ac:cxnSpMk id="105" creationId="{EDD37244-DD92-4DA5-A02C-38AF9393B4B5}"/>
          </ac:cxnSpMkLst>
        </pc:cxnChg>
        <pc:cxnChg chg="add del">
          <ac:chgData name="BEN KHALFALLAH Hela ItimAsrScoVdf" userId="d55be94f-4073-46ba-88ef-465599598fde" providerId="ADAL" clId="{1ACD003D-8B4F-4E45-A51C-5BD176EA623D}" dt="2023-03-15T14:45:07.625" v="1362" actId="26606"/>
          <ac:cxnSpMkLst>
            <pc:docMk/>
            <pc:sldMk cId="2558255757" sldId="289"/>
            <ac:cxnSpMk id="106" creationId="{A1F52048-7CB4-444D-ADDB-A3679D30C8E1}"/>
          </ac:cxnSpMkLst>
        </pc:cxnChg>
        <pc:cxnChg chg="add">
          <ac:chgData name="BEN KHALFALLAH Hela ItimAsrScoVdf" userId="d55be94f-4073-46ba-88ef-465599598fde" providerId="ADAL" clId="{1ACD003D-8B4F-4E45-A51C-5BD176EA623D}" dt="2023-03-15T14:45:07.644" v="1363" actId="26606"/>
          <ac:cxnSpMkLst>
            <pc:docMk/>
            <pc:sldMk cId="2558255757" sldId="289"/>
            <ac:cxnSpMk id="113" creationId="{FCC7BB20-48B0-4B59-A675-1F2AF035ABC1}"/>
          </ac:cxnSpMkLst>
        </pc:cxnChg>
        <pc:cxnChg chg="add">
          <ac:chgData name="BEN KHALFALLAH Hela ItimAsrScoVdf" userId="d55be94f-4073-46ba-88ef-465599598fde" providerId="ADAL" clId="{1ACD003D-8B4F-4E45-A51C-5BD176EA623D}" dt="2023-03-15T14:45:07.644" v="1363" actId="26606"/>
          <ac:cxnSpMkLst>
            <pc:docMk/>
            <pc:sldMk cId="2558255757" sldId="289"/>
            <ac:cxnSpMk id="114" creationId="{77C36F66-088D-4BA8-8A18-D713F549DB64}"/>
          </ac:cxnSpMkLst>
        </pc:cxnChg>
        <pc:cxnChg chg="add">
          <ac:chgData name="BEN KHALFALLAH Hela ItimAsrScoVdf" userId="d55be94f-4073-46ba-88ef-465599598fde" providerId="ADAL" clId="{1ACD003D-8B4F-4E45-A51C-5BD176EA623D}" dt="2023-03-15T14:45:07.644" v="1363" actId="26606"/>
          <ac:cxnSpMkLst>
            <pc:docMk/>
            <pc:sldMk cId="2558255757" sldId="289"/>
            <ac:cxnSpMk id="115" creationId="{2FD9AE15-21B9-4678-8348-5AE53E5B2A8D}"/>
          </ac:cxnSpMkLst>
        </pc:cxnChg>
      </pc:sldChg>
      <pc:sldChg chg="addSp delSp modSp new mod setBg">
        <pc:chgData name="BEN KHALFALLAH Hela ItimAsrScoVdf" userId="d55be94f-4073-46ba-88ef-465599598fde" providerId="ADAL" clId="{1ACD003D-8B4F-4E45-A51C-5BD176EA623D}" dt="2023-03-15T14:46:43.517" v="1375" actId="255"/>
        <pc:sldMkLst>
          <pc:docMk/>
          <pc:sldMk cId="3353495912" sldId="290"/>
        </pc:sldMkLst>
        <pc:spChg chg="mod">
          <ac:chgData name="BEN KHALFALLAH Hela ItimAsrScoVdf" userId="d55be94f-4073-46ba-88ef-465599598fde" providerId="ADAL" clId="{1ACD003D-8B4F-4E45-A51C-5BD176EA623D}" dt="2023-03-15T14:46:43.517" v="1375" actId="255"/>
          <ac:spMkLst>
            <pc:docMk/>
            <pc:sldMk cId="3353495912" sldId="290"/>
            <ac:spMk id="2" creationId="{49045A60-FAE0-4524-8BAA-4570C0F68C4A}"/>
          </ac:spMkLst>
        </pc:spChg>
        <pc:spChg chg="del">
          <ac:chgData name="BEN KHALFALLAH Hela ItimAsrScoVdf" userId="d55be94f-4073-46ba-88ef-465599598fde" providerId="ADAL" clId="{1ACD003D-8B4F-4E45-A51C-5BD176EA623D}" dt="2023-03-15T14:46:07.743" v="1366" actId="478"/>
          <ac:spMkLst>
            <pc:docMk/>
            <pc:sldMk cId="3353495912" sldId="290"/>
            <ac:spMk id="3" creationId="{7DE63E1C-F0AA-447F-8040-46F026ADE9BC}"/>
          </ac:spMkLst>
        </pc:spChg>
        <pc:spChg chg="add del">
          <ac:chgData name="BEN KHALFALLAH Hela ItimAsrScoVdf" userId="d55be94f-4073-46ba-88ef-465599598fde" providerId="ADAL" clId="{1ACD003D-8B4F-4E45-A51C-5BD176EA623D}" dt="2023-03-15T14:46:21.642" v="1368" actId="26606"/>
          <ac:spMkLst>
            <pc:docMk/>
            <pc:sldMk cId="3353495912" sldId="290"/>
            <ac:spMk id="9" creationId="{4C4A1BB4-E486-4647-9040-8669E4C06480}"/>
          </ac:spMkLst>
        </pc:spChg>
        <pc:spChg chg="add del">
          <ac:chgData name="BEN KHALFALLAH Hela ItimAsrScoVdf" userId="d55be94f-4073-46ba-88ef-465599598fde" providerId="ADAL" clId="{1ACD003D-8B4F-4E45-A51C-5BD176EA623D}" dt="2023-03-15T14:46:21.642" v="1368" actId="26606"/>
          <ac:spMkLst>
            <pc:docMk/>
            <pc:sldMk cId="3353495912" sldId="290"/>
            <ac:spMk id="11" creationId="{32C34ED8-894D-482B-A79C-587726E4D24A}"/>
          </ac:spMkLst>
        </pc:spChg>
        <pc:spChg chg="add del">
          <ac:chgData name="BEN KHALFALLAH Hela ItimAsrScoVdf" userId="d55be94f-4073-46ba-88ef-465599598fde" providerId="ADAL" clId="{1ACD003D-8B4F-4E45-A51C-5BD176EA623D}" dt="2023-03-15T14:46:21.642" v="1368" actId="26606"/>
          <ac:spMkLst>
            <pc:docMk/>
            <pc:sldMk cId="3353495912" sldId="290"/>
            <ac:spMk id="13" creationId="{F102599B-101D-48FA-9914-BB43D2C9726A}"/>
          </ac:spMkLst>
        </pc:spChg>
        <pc:spChg chg="add del">
          <ac:chgData name="BEN KHALFALLAH Hela ItimAsrScoVdf" userId="d55be94f-4073-46ba-88ef-465599598fde" providerId="ADAL" clId="{1ACD003D-8B4F-4E45-A51C-5BD176EA623D}" dt="2023-03-15T14:46:21.642" v="1368" actId="26606"/>
          <ac:spMkLst>
            <pc:docMk/>
            <pc:sldMk cId="3353495912" sldId="290"/>
            <ac:spMk id="15" creationId="{CCDE5D55-56CE-45B8-B19E-A01F5E544CA4}"/>
          </ac:spMkLst>
        </pc:spChg>
        <pc:spChg chg="add del">
          <ac:chgData name="BEN KHALFALLAH Hela ItimAsrScoVdf" userId="d55be94f-4073-46ba-88ef-465599598fde" providerId="ADAL" clId="{1ACD003D-8B4F-4E45-A51C-5BD176EA623D}" dt="2023-03-15T14:46:21.642" v="1368" actId="26606"/>
          <ac:spMkLst>
            <pc:docMk/>
            <pc:sldMk cId="3353495912" sldId="290"/>
            <ac:spMk id="23" creationId="{3889EAAD-63D2-4DC3-A839-46A045420AD0}"/>
          </ac:spMkLst>
        </pc:spChg>
        <pc:spChg chg="add del">
          <ac:chgData name="BEN KHALFALLAH Hela ItimAsrScoVdf" userId="d55be94f-4073-46ba-88ef-465599598fde" providerId="ADAL" clId="{1ACD003D-8B4F-4E45-A51C-5BD176EA623D}" dt="2023-03-15T14:46:24.227" v="1370" actId="26606"/>
          <ac:spMkLst>
            <pc:docMk/>
            <pc:sldMk cId="3353495912" sldId="290"/>
            <ac:spMk id="25" creationId="{4C4A1BB4-E486-4647-9040-8669E4C06480}"/>
          </ac:spMkLst>
        </pc:spChg>
        <pc:spChg chg="add del">
          <ac:chgData name="BEN KHALFALLAH Hela ItimAsrScoVdf" userId="d55be94f-4073-46ba-88ef-465599598fde" providerId="ADAL" clId="{1ACD003D-8B4F-4E45-A51C-5BD176EA623D}" dt="2023-03-15T14:46:24.227" v="1370" actId="26606"/>
          <ac:spMkLst>
            <pc:docMk/>
            <pc:sldMk cId="3353495912" sldId="290"/>
            <ac:spMk id="26" creationId="{32C34ED8-894D-482B-A79C-587726E4D24A}"/>
          </ac:spMkLst>
        </pc:spChg>
        <pc:spChg chg="add del">
          <ac:chgData name="BEN KHALFALLAH Hela ItimAsrScoVdf" userId="d55be94f-4073-46ba-88ef-465599598fde" providerId="ADAL" clId="{1ACD003D-8B4F-4E45-A51C-5BD176EA623D}" dt="2023-03-15T14:46:24.227" v="1370" actId="26606"/>
          <ac:spMkLst>
            <pc:docMk/>
            <pc:sldMk cId="3353495912" sldId="290"/>
            <ac:spMk id="27" creationId="{F102599B-101D-48FA-9914-BB43D2C9726A}"/>
          </ac:spMkLst>
        </pc:spChg>
        <pc:spChg chg="add del">
          <ac:chgData name="BEN KHALFALLAH Hela ItimAsrScoVdf" userId="d55be94f-4073-46ba-88ef-465599598fde" providerId="ADAL" clId="{1ACD003D-8B4F-4E45-A51C-5BD176EA623D}" dt="2023-03-15T14:46:24.227" v="1370" actId="26606"/>
          <ac:spMkLst>
            <pc:docMk/>
            <pc:sldMk cId="3353495912" sldId="290"/>
            <ac:spMk id="28" creationId="{CCDE5D55-56CE-45B8-B19E-A01F5E544CA4}"/>
          </ac:spMkLst>
        </pc:spChg>
        <pc:spChg chg="add del">
          <ac:chgData name="BEN KHALFALLAH Hela ItimAsrScoVdf" userId="d55be94f-4073-46ba-88ef-465599598fde" providerId="ADAL" clId="{1ACD003D-8B4F-4E45-A51C-5BD176EA623D}" dt="2023-03-15T14:46:24.227" v="1370" actId="26606"/>
          <ac:spMkLst>
            <pc:docMk/>
            <pc:sldMk cId="3353495912" sldId="290"/>
            <ac:spMk id="32" creationId="{3889EAAD-63D2-4DC3-A839-46A045420AD0}"/>
          </ac:spMkLst>
        </pc:spChg>
        <pc:spChg chg="add del">
          <ac:chgData name="BEN KHALFALLAH Hela ItimAsrScoVdf" userId="d55be94f-4073-46ba-88ef-465599598fde" providerId="ADAL" clId="{1ACD003D-8B4F-4E45-A51C-5BD176EA623D}" dt="2023-03-15T14:46:25.606" v="1372" actId="26606"/>
          <ac:spMkLst>
            <pc:docMk/>
            <pc:sldMk cId="3353495912" sldId="290"/>
            <ac:spMk id="35" creationId="{4C4A1BB4-E486-4647-9040-8669E4C06480}"/>
          </ac:spMkLst>
        </pc:spChg>
        <pc:spChg chg="add del">
          <ac:chgData name="BEN KHALFALLAH Hela ItimAsrScoVdf" userId="d55be94f-4073-46ba-88ef-465599598fde" providerId="ADAL" clId="{1ACD003D-8B4F-4E45-A51C-5BD176EA623D}" dt="2023-03-15T14:46:25.606" v="1372" actId="26606"/>
          <ac:spMkLst>
            <pc:docMk/>
            <pc:sldMk cId="3353495912" sldId="290"/>
            <ac:spMk id="36" creationId="{32C34ED8-894D-482B-A79C-587726E4D24A}"/>
          </ac:spMkLst>
        </pc:spChg>
        <pc:spChg chg="add del">
          <ac:chgData name="BEN KHALFALLAH Hela ItimAsrScoVdf" userId="d55be94f-4073-46ba-88ef-465599598fde" providerId="ADAL" clId="{1ACD003D-8B4F-4E45-A51C-5BD176EA623D}" dt="2023-03-15T14:46:25.606" v="1372" actId="26606"/>
          <ac:spMkLst>
            <pc:docMk/>
            <pc:sldMk cId="3353495912" sldId="290"/>
            <ac:spMk id="37" creationId="{F102599B-101D-48FA-9914-BB43D2C9726A}"/>
          </ac:spMkLst>
        </pc:spChg>
        <pc:spChg chg="add del">
          <ac:chgData name="BEN KHALFALLAH Hela ItimAsrScoVdf" userId="d55be94f-4073-46ba-88ef-465599598fde" providerId="ADAL" clId="{1ACD003D-8B4F-4E45-A51C-5BD176EA623D}" dt="2023-03-15T14:46:25.606" v="1372" actId="26606"/>
          <ac:spMkLst>
            <pc:docMk/>
            <pc:sldMk cId="3353495912" sldId="290"/>
            <ac:spMk id="38" creationId="{CCDE5D55-56CE-45B8-B19E-A01F5E544CA4}"/>
          </ac:spMkLst>
        </pc:spChg>
        <pc:spChg chg="add del">
          <ac:chgData name="BEN KHALFALLAH Hela ItimAsrScoVdf" userId="d55be94f-4073-46ba-88ef-465599598fde" providerId="ADAL" clId="{1ACD003D-8B4F-4E45-A51C-5BD176EA623D}" dt="2023-03-15T14:46:25.606" v="1372" actId="26606"/>
          <ac:spMkLst>
            <pc:docMk/>
            <pc:sldMk cId="3353495912" sldId="290"/>
            <ac:spMk id="42" creationId="{3889EAAD-63D2-4DC3-A839-46A045420AD0}"/>
          </ac:spMkLst>
        </pc:spChg>
        <pc:spChg chg="add">
          <ac:chgData name="BEN KHALFALLAH Hela ItimAsrScoVdf" userId="d55be94f-4073-46ba-88ef-465599598fde" providerId="ADAL" clId="{1ACD003D-8B4F-4E45-A51C-5BD176EA623D}" dt="2023-03-15T14:46:25.623" v="1373" actId="26606"/>
          <ac:spMkLst>
            <pc:docMk/>
            <pc:sldMk cId="3353495912" sldId="290"/>
            <ac:spMk id="45" creationId="{4C4A1BB4-E486-4647-9040-8669E4C06480}"/>
          </ac:spMkLst>
        </pc:spChg>
        <pc:spChg chg="add">
          <ac:chgData name="BEN KHALFALLAH Hela ItimAsrScoVdf" userId="d55be94f-4073-46ba-88ef-465599598fde" providerId="ADAL" clId="{1ACD003D-8B4F-4E45-A51C-5BD176EA623D}" dt="2023-03-15T14:46:25.623" v="1373" actId="26606"/>
          <ac:spMkLst>
            <pc:docMk/>
            <pc:sldMk cId="3353495912" sldId="290"/>
            <ac:spMk id="46" creationId="{32C34ED8-894D-482B-A79C-587726E4D24A}"/>
          </ac:spMkLst>
        </pc:spChg>
        <pc:spChg chg="add">
          <ac:chgData name="BEN KHALFALLAH Hela ItimAsrScoVdf" userId="d55be94f-4073-46ba-88ef-465599598fde" providerId="ADAL" clId="{1ACD003D-8B4F-4E45-A51C-5BD176EA623D}" dt="2023-03-15T14:46:25.623" v="1373" actId="26606"/>
          <ac:spMkLst>
            <pc:docMk/>
            <pc:sldMk cId="3353495912" sldId="290"/>
            <ac:spMk id="47" creationId="{F102599B-101D-48FA-9914-BB43D2C9726A}"/>
          </ac:spMkLst>
        </pc:spChg>
        <pc:spChg chg="add">
          <ac:chgData name="BEN KHALFALLAH Hela ItimAsrScoVdf" userId="d55be94f-4073-46ba-88ef-465599598fde" providerId="ADAL" clId="{1ACD003D-8B4F-4E45-A51C-5BD176EA623D}" dt="2023-03-15T14:46:25.623" v="1373" actId="26606"/>
          <ac:spMkLst>
            <pc:docMk/>
            <pc:sldMk cId="3353495912" sldId="290"/>
            <ac:spMk id="48" creationId="{CCDE5D55-56CE-45B8-B19E-A01F5E544CA4}"/>
          </ac:spMkLst>
        </pc:spChg>
        <pc:spChg chg="add">
          <ac:chgData name="BEN KHALFALLAH Hela ItimAsrScoVdf" userId="d55be94f-4073-46ba-88ef-465599598fde" providerId="ADAL" clId="{1ACD003D-8B4F-4E45-A51C-5BD176EA623D}" dt="2023-03-15T14:46:25.623" v="1373" actId="26606"/>
          <ac:spMkLst>
            <pc:docMk/>
            <pc:sldMk cId="3353495912" sldId="290"/>
            <ac:spMk id="52" creationId="{3889EAAD-63D2-4DC3-A839-46A045420AD0}"/>
          </ac:spMkLst>
        </pc:spChg>
        <pc:picChg chg="add del">
          <ac:chgData name="BEN KHALFALLAH Hela ItimAsrScoVdf" userId="d55be94f-4073-46ba-88ef-465599598fde" providerId="ADAL" clId="{1ACD003D-8B4F-4E45-A51C-5BD176EA623D}" dt="2023-03-15T14:46:21.642" v="1368" actId="26606"/>
          <ac:picMkLst>
            <pc:docMk/>
            <pc:sldMk cId="3353495912" sldId="290"/>
            <ac:picMk id="6" creationId="{E39B7207-492D-50A0-9974-18D2291009C0}"/>
          </ac:picMkLst>
        </pc:picChg>
        <pc:picChg chg="add del">
          <ac:chgData name="BEN KHALFALLAH Hela ItimAsrScoVdf" userId="d55be94f-4073-46ba-88ef-465599598fde" providerId="ADAL" clId="{1ACD003D-8B4F-4E45-A51C-5BD176EA623D}" dt="2023-03-15T14:46:24.227" v="1370" actId="26606"/>
          <ac:picMkLst>
            <pc:docMk/>
            <pc:sldMk cId="3353495912" sldId="290"/>
            <ac:picMk id="33" creationId="{677C83A2-3A99-8487-0DD8-8BC03E2D49B5}"/>
          </ac:picMkLst>
        </pc:picChg>
        <pc:picChg chg="add del">
          <ac:chgData name="BEN KHALFALLAH Hela ItimAsrScoVdf" userId="d55be94f-4073-46ba-88ef-465599598fde" providerId="ADAL" clId="{1ACD003D-8B4F-4E45-A51C-5BD176EA623D}" dt="2023-03-15T14:46:25.606" v="1372" actId="26606"/>
          <ac:picMkLst>
            <pc:docMk/>
            <pc:sldMk cId="3353495912" sldId="290"/>
            <ac:picMk id="43" creationId="{E39B7207-492D-50A0-9974-18D2291009C0}"/>
          </ac:picMkLst>
        </pc:picChg>
        <pc:picChg chg="add">
          <ac:chgData name="BEN KHALFALLAH Hela ItimAsrScoVdf" userId="d55be94f-4073-46ba-88ef-465599598fde" providerId="ADAL" clId="{1ACD003D-8B4F-4E45-A51C-5BD176EA623D}" dt="2023-03-15T14:46:25.623" v="1373" actId="26606"/>
          <ac:picMkLst>
            <pc:docMk/>
            <pc:sldMk cId="3353495912" sldId="290"/>
            <ac:picMk id="53" creationId="{677C83A2-3A99-8487-0DD8-8BC03E2D49B5}"/>
          </ac:picMkLst>
        </pc:picChg>
        <pc:cxnChg chg="add del">
          <ac:chgData name="BEN KHALFALLAH Hela ItimAsrScoVdf" userId="d55be94f-4073-46ba-88ef-465599598fde" providerId="ADAL" clId="{1ACD003D-8B4F-4E45-A51C-5BD176EA623D}" dt="2023-03-15T14:46:21.642" v="1368" actId="26606"/>
          <ac:cxnSpMkLst>
            <pc:docMk/>
            <pc:sldMk cId="3353495912" sldId="290"/>
            <ac:cxnSpMk id="17" creationId="{68759751-33B0-4431-895D-F23B6C27E971}"/>
          </ac:cxnSpMkLst>
        </pc:cxnChg>
        <pc:cxnChg chg="add del">
          <ac:chgData name="BEN KHALFALLAH Hela ItimAsrScoVdf" userId="d55be94f-4073-46ba-88ef-465599598fde" providerId="ADAL" clId="{1ACD003D-8B4F-4E45-A51C-5BD176EA623D}" dt="2023-03-15T14:46:21.642" v="1368" actId="26606"/>
          <ac:cxnSpMkLst>
            <pc:docMk/>
            <pc:sldMk cId="3353495912" sldId="290"/>
            <ac:cxnSpMk id="19" creationId="{3D538DB1-D13E-47E6-B6A5-4A71AA2BE65B}"/>
          </ac:cxnSpMkLst>
        </pc:cxnChg>
        <pc:cxnChg chg="add del">
          <ac:chgData name="BEN KHALFALLAH Hela ItimAsrScoVdf" userId="d55be94f-4073-46ba-88ef-465599598fde" providerId="ADAL" clId="{1ACD003D-8B4F-4E45-A51C-5BD176EA623D}" dt="2023-03-15T14:46:21.642" v="1368" actId="26606"/>
          <ac:cxnSpMkLst>
            <pc:docMk/>
            <pc:sldMk cId="3353495912" sldId="290"/>
            <ac:cxnSpMk id="21" creationId="{B4119F91-AC5D-4497-BC5F-2D259D9D2E79}"/>
          </ac:cxnSpMkLst>
        </pc:cxnChg>
        <pc:cxnChg chg="add del">
          <ac:chgData name="BEN KHALFALLAH Hela ItimAsrScoVdf" userId="d55be94f-4073-46ba-88ef-465599598fde" providerId="ADAL" clId="{1ACD003D-8B4F-4E45-A51C-5BD176EA623D}" dt="2023-03-15T14:46:24.227" v="1370" actId="26606"/>
          <ac:cxnSpMkLst>
            <pc:docMk/>
            <pc:sldMk cId="3353495912" sldId="290"/>
            <ac:cxnSpMk id="29" creationId="{68759751-33B0-4431-895D-F23B6C27E971}"/>
          </ac:cxnSpMkLst>
        </pc:cxnChg>
        <pc:cxnChg chg="add del">
          <ac:chgData name="BEN KHALFALLAH Hela ItimAsrScoVdf" userId="d55be94f-4073-46ba-88ef-465599598fde" providerId="ADAL" clId="{1ACD003D-8B4F-4E45-A51C-5BD176EA623D}" dt="2023-03-15T14:46:24.227" v="1370" actId="26606"/>
          <ac:cxnSpMkLst>
            <pc:docMk/>
            <pc:sldMk cId="3353495912" sldId="290"/>
            <ac:cxnSpMk id="30" creationId="{3D538DB1-D13E-47E6-B6A5-4A71AA2BE65B}"/>
          </ac:cxnSpMkLst>
        </pc:cxnChg>
        <pc:cxnChg chg="add del">
          <ac:chgData name="BEN KHALFALLAH Hela ItimAsrScoVdf" userId="d55be94f-4073-46ba-88ef-465599598fde" providerId="ADAL" clId="{1ACD003D-8B4F-4E45-A51C-5BD176EA623D}" dt="2023-03-15T14:46:24.227" v="1370" actId="26606"/>
          <ac:cxnSpMkLst>
            <pc:docMk/>
            <pc:sldMk cId="3353495912" sldId="290"/>
            <ac:cxnSpMk id="31" creationId="{B4119F91-AC5D-4497-BC5F-2D259D9D2E79}"/>
          </ac:cxnSpMkLst>
        </pc:cxnChg>
        <pc:cxnChg chg="add del">
          <ac:chgData name="BEN KHALFALLAH Hela ItimAsrScoVdf" userId="d55be94f-4073-46ba-88ef-465599598fde" providerId="ADAL" clId="{1ACD003D-8B4F-4E45-A51C-5BD176EA623D}" dt="2023-03-15T14:46:25.606" v="1372" actId="26606"/>
          <ac:cxnSpMkLst>
            <pc:docMk/>
            <pc:sldMk cId="3353495912" sldId="290"/>
            <ac:cxnSpMk id="39" creationId="{68759751-33B0-4431-895D-F23B6C27E971}"/>
          </ac:cxnSpMkLst>
        </pc:cxnChg>
        <pc:cxnChg chg="add del">
          <ac:chgData name="BEN KHALFALLAH Hela ItimAsrScoVdf" userId="d55be94f-4073-46ba-88ef-465599598fde" providerId="ADAL" clId="{1ACD003D-8B4F-4E45-A51C-5BD176EA623D}" dt="2023-03-15T14:46:25.606" v="1372" actId="26606"/>
          <ac:cxnSpMkLst>
            <pc:docMk/>
            <pc:sldMk cId="3353495912" sldId="290"/>
            <ac:cxnSpMk id="40" creationId="{3D538DB1-D13E-47E6-B6A5-4A71AA2BE65B}"/>
          </ac:cxnSpMkLst>
        </pc:cxnChg>
        <pc:cxnChg chg="add del">
          <ac:chgData name="BEN KHALFALLAH Hela ItimAsrScoVdf" userId="d55be94f-4073-46ba-88ef-465599598fde" providerId="ADAL" clId="{1ACD003D-8B4F-4E45-A51C-5BD176EA623D}" dt="2023-03-15T14:46:25.606" v="1372" actId="26606"/>
          <ac:cxnSpMkLst>
            <pc:docMk/>
            <pc:sldMk cId="3353495912" sldId="290"/>
            <ac:cxnSpMk id="41" creationId="{B4119F91-AC5D-4497-BC5F-2D259D9D2E79}"/>
          </ac:cxnSpMkLst>
        </pc:cxnChg>
        <pc:cxnChg chg="add">
          <ac:chgData name="BEN KHALFALLAH Hela ItimAsrScoVdf" userId="d55be94f-4073-46ba-88ef-465599598fde" providerId="ADAL" clId="{1ACD003D-8B4F-4E45-A51C-5BD176EA623D}" dt="2023-03-15T14:46:25.623" v="1373" actId="26606"/>
          <ac:cxnSpMkLst>
            <pc:docMk/>
            <pc:sldMk cId="3353495912" sldId="290"/>
            <ac:cxnSpMk id="49" creationId="{68759751-33B0-4431-895D-F23B6C27E971}"/>
          </ac:cxnSpMkLst>
        </pc:cxnChg>
        <pc:cxnChg chg="add">
          <ac:chgData name="BEN KHALFALLAH Hela ItimAsrScoVdf" userId="d55be94f-4073-46ba-88ef-465599598fde" providerId="ADAL" clId="{1ACD003D-8B4F-4E45-A51C-5BD176EA623D}" dt="2023-03-15T14:46:25.623" v="1373" actId="26606"/>
          <ac:cxnSpMkLst>
            <pc:docMk/>
            <pc:sldMk cId="3353495912" sldId="290"/>
            <ac:cxnSpMk id="50" creationId="{3D538DB1-D13E-47E6-B6A5-4A71AA2BE65B}"/>
          </ac:cxnSpMkLst>
        </pc:cxnChg>
        <pc:cxnChg chg="add">
          <ac:chgData name="BEN KHALFALLAH Hela ItimAsrScoVdf" userId="d55be94f-4073-46ba-88ef-465599598fde" providerId="ADAL" clId="{1ACD003D-8B4F-4E45-A51C-5BD176EA623D}" dt="2023-03-15T14:46:25.623" v="1373" actId="26606"/>
          <ac:cxnSpMkLst>
            <pc:docMk/>
            <pc:sldMk cId="3353495912" sldId="290"/>
            <ac:cxnSpMk id="51" creationId="{B4119F91-AC5D-4497-BC5F-2D259D9D2E79}"/>
          </ac:cxnSpMkLst>
        </pc:cxnChg>
      </pc:sldChg>
      <pc:sldChg chg="addSp delSp modSp new mod setBg">
        <pc:chgData name="BEN KHALFALLAH Hela ItimAsrScoVdf" userId="d55be94f-4073-46ba-88ef-465599598fde" providerId="ADAL" clId="{1ACD003D-8B4F-4E45-A51C-5BD176EA623D}" dt="2023-03-15T14:50:08.334" v="1409" actId="20577"/>
        <pc:sldMkLst>
          <pc:docMk/>
          <pc:sldMk cId="967654913" sldId="291"/>
        </pc:sldMkLst>
        <pc:spChg chg="mod">
          <ac:chgData name="BEN KHALFALLAH Hela ItimAsrScoVdf" userId="d55be94f-4073-46ba-88ef-465599598fde" providerId="ADAL" clId="{1ACD003D-8B4F-4E45-A51C-5BD176EA623D}" dt="2023-03-15T14:49:40.170" v="1394" actId="26606"/>
          <ac:spMkLst>
            <pc:docMk/>
            <pc:sldMk cId="967654913" sldId="291"/>
            <ac:spMk id="2" creationId="{CE73C0AE-405D-49B2-928B-D20E635BCF72}"/>
          </ac:spMkLst>
        </pc:spChg>
        <pc:spChg chg="del mod">
          <ac:chgData name="BEN KHALFALLAH Hela ItimAsrScoVdf" userId="d55be94f-4073-46ba-88ef-465599598fde" providerId="ADAL" clId="{1ACD003D-8B4F-4E45-A51C-5BD176EA623D}" dt="2023-03-15T14:49:40.170" v="1394" actId="26606"/>
          <ac:spMkLst>
            <pc:docMk/>
            <pc:sldMk cId="967654913" sldId="291"/>
            <ac:spMk id="3" creationId="{3FBA70E6-9DE1-4108-929C-DAE40B9F3F72}"/>
          </ac:spMkLst>
        </pc:spChg>
        <pc:spChg chg="add">
          <ac:chgData name="BEN KHALFALLAH Hela ItimAsrScoVdf" userId="d55be94f-4073-46ba-88ef-465599598fde" providerId="ADAL" clId="{1ACD003D-8B4F-4E45-A51C-5BD176EA623D}" dt="2023-03-15T14:49:40.170" v="1394" actId="26606"/>
          <ac:spMkLst>
            <pc:docMk/>
            <pc:sldMk cId="967654913" sldId="291"/>
            <ac:spMk id="9" creationId="{B57E5DB9-047E-4B99-96C4-E508AF14CAC5}"/>
          </ac:spMkLst>
        </pc:spChg>
        <pc:spChg chg="add">
          <ac:chgData name="BEN KHALFALLAH Hela ItimAsrScoVdf" userId="d55be94f-4073-46ba-88ef-465599598fde" providerId="ADAL" clId="{1ACD003D-8B4F-4E45-A51C-5BD176EA623D}" dt="2023-03-15T14:49:40.170" v="1394" actId="26606"/>
          <ac:spMkLst>
            <pc:docMk/>
            <pc:sldMk cId="967654913" sldId="291"/>
            <ac:spMk id="11" creationId="{E56C4C32-613C-4BB8-9DBD-314668DFA292}"/>
          </ac:spMkLst>
        </pc:spChg>
        <pc:spChg chg="add">
          <ac:chgData name="BEN KHALFALLAH Hela ItimAsrScoVdf" userId="d55be94f-4073-46ba-88ef-465599598fde" providerId="ADAL" clId="{1ACD003D-8B4F-4E45-A51C-5BD176EA623D}" dt="2023-03-15T14:49:40.170" v="1394" actId="26606"/>
          <ac:spMkLst>
            <pc:docMk/>
            <pc:sldMk cId="967654913" sldId="291"/>
            <ac:spMk id="13" creationId="{55973FA6-2A55-4BD8-A266-8F0F39355C79}"/>
          </ac:spMkLst>
        </pc:spChg>
        <pc:graphicFrameChg chg="add mod">
          <ac:chgData name="BEN KHALFALLAH Hela ItimAsrScoVdf" userId="d55be94f-4073-46ba-88ef-465599598fde" providerId="ADAL" clId="{1ACD003D-8B4F-4E45-A51C-5BD176EA623D}" dt="2023-03-15T14:50:08.334" v="1409" actId="20577"/>
          <ac:graphicFrameMkLst>
            <pc:docMk/>
            <pc:sldMk cId="967654913" sldId="291"/>
            <ac:graphicFrameMk id="5" creationId="{1D839FA9-B1AC-7790-7647-27F13217FA79}"/>
          </ac:graphicFrameMkLst>
        </pc:graphicFrameChg>
      </pc:sldChg>
      <pc:sldChg chg="addSp delSp modSp new mod setBg setClrOvrMap">
        <pc:chgData name="BEN KHALFALLAH Hela ItimAsrScoVdf" userId="d55be94f-4073-46ba-88ef-465599598fde" providerId="ADAL" clId="{1ACD003D-8B4F-4E45-A51C-5BD176EA623D}" dt="2023-03-15T14:57:56.816" v="1466" actId="26606"/>
        <pc:sldMkLst>
          <pc:docMk/>
          <pc:sldMk cId="1086740105" sldId="292"/>
        </pc:sldMkLst>
        <pc:spChg chg="mod">
          <ac:chgData name="BEN KHALFALLAH Hela ItimAsrScoVdf" userId="d55be94f-4073-46ba-88ef-465599598fde" providerId="ADAL" clId="{1ACD003D-8B4F-4E45-A51C-5BD176EA623D}" dt="2023-03-15T14:57:56.816" v="1466" actId="26606"/>
          <ac:spMkLst>
            <pc:docMk/>
            <pc:sldMk cId="1086740105" sldId="292"/>
            <ac:spMk id="2" creationId="{AFB00FCE-6CB0-4B5E-A69F-01FE0C703FBC}"/>
          </ac:spMkLst>
        </pc:spChg>
        <pc:spChg chg="mod">
          <ac:chgData name="BEN KHALFALLAH Hela ItimAsrScoVdf" userId="d55be94f-4073-46ba-88ef-465599598fde" providerId="ADAL" clId="{1ACD003D-8B4F-4E45-A51C-5BD176EA623D}" dt="2023-03-15T14:57:56.816" v="1466" actId="26606"/>
          <ac:spMkLst>
            <pc:docMk/>
            <pc:sldMk cId="1086740105" sldId="292"/>
            <ac:spMk id="3" creationId="{7FB7152B-D899-4B4B-80E1-C66E0699B8C7}"/>
          </ac:spMkLst>
        </pc:spChg>
        <pc:spChg chg="add del">
          <ac:chgData name="BEN KHALFALLAH Hela ItimAsrScoVdf" userId="d55be94f-4073-46ba-88ef-465599598fde" providerId="ADAL" clId="{1ACD003D-8B4F-4E45-A51C-5BD176EA623D}" dt="2023-03-15T14:57:56.816" v="1466" actId="26606"/>
          <ac:spMkLst>
            <pc:docMk/>
            <pc:sldMk cId="1086740105" sldId="292"/>
            <ac:spMk id="8" creationId="{D071C0CD-5EFD-45A1-AAFD-61C3D4A65188}"/>
          </ac:spMkLst>
        </pc:spChg>
        <pc:spChg chg="add del">
          <ac:chgData name="BEN KHALFALLAH Hela ItimAsrScoVdf" userId="d55be94f-4073-46ba-88ef-465599598fde" providerId="ADAL" clId="{1ACD003D-8B4F-4E45-A51C-5BD176EA623D}" dt="2023-03-15T14:57:56.816" v="1466" actId="26606"/>
          <ac:spMkLst>
            <pc:docMk/>
            <pc:sldMk cId="1086740105" sldId="292"/>
            <ac:spMk id="10" creationId="{8A03302C-20A2-4C4F-9760-E85AE1041385}"/>
          </ac:spMkLst>
        </pc:spChg>
        <pc:spChg chg="add del">
          <ac:chgData name="BEN KHALFALLAH Hela ItimAsrScoVdf" userId="d55be94f-4073-46ba-88ef-465599598fde" providerId="ADAL" clId="{1ACD003D-8B4F-4E45-A51C-5BD176EA623D}" dt="2023-03-15T14:57:56.816" v="1466" actId="26606"/>
          <ac:spMkLst>
            <pc:docMk/>
            <pc:sldMk cId="1086740105" sldId="292"/>
            <ac:spMk id="12" creationId="{D00F093B-0739-4429-B30D-D72924D08871}"/>
          </ac:spMkLst>
        </pc:spChg>
        <pc:spChg chg="add del">
          <ac:chgData name="BEN KHALFALLAH Hela ItimAsrScoVdf" userId="d55be94f-4073-46ba-88ef-465599598fde" providerId="ADAL" clId="{1ACD003D-8B4F-4E45-A51C-5BD176EA623D}" dt="2023-03-15T14:57:50.407" v="1461" actId="26606"/>
          <ac:spMkLst>
            <pc:docMk/>
            <pc:sldMk cId="1086740105" sldId="292"/>
            <ac:spMk id="17" creationId="{B66F8A2C-B8CF-4B20-9A73-2ADCF6302755}"/>
          </ac:spMkLst>
        </pc:spChg>
        <pc:spChg chg="add del">
          <ac:chgData name="BEN KHALFALLAH Hela ItimAsrScoVdf" userId="d55be94f-4073-46ba-88ef-465599598fde" providerId="ADAL" clId="{1ACD003D-8B4F-4E45-A51C-5BD176EA623D}" dt="2023-03-15T14:57:50.407" v="1461" actId="26606"/>
          <ac:spMkLst>
            <pc:docMk/>
            <pc:sldMk cId="1086740105" sldId="292"/>
            <ac:spMk id="19" creationId="{180C23B1-7427-4DF4-BFF1-60CD7E93BC5F}"/>
          </ac:spMkLst>
        </pc:spChg>
        <pc:spChg chg="add del">
          <ac:chgData name="BEN KHALFALLAH Hela ItimAsrScoVdf" userId="d55be94f-4073-46ba-88ef-465599598fde" providerId="ADAL" clId="{1ACD003D-8B4F-4E45-A51C-5BD176EA623D}" dt="2023-03-15T14:57:50.407" v="1461" actId="26606"/>
          <ac:spMkLst>
            <pc:docMk/>
            <pc:sldMk cId="1086740105" sldId="292"/>
            <ac:spMk id="21" creationId="{B5DD78E9-DE0D-47AF-A0DB-F475221E3DC7}"/>
          </ac:spMkLst>
        </pc:spChg>
        <pc:spChg chg="add del">
          <ac:chgData name="BEN KHALFALLAH Hela ItimAsrScoVdf" userId="d55be94f-4073-46ba-88ef-465599598fde" providerId="ADAL" clId="{1ACD003D-8B4F-4E45-A51C-5BD176EA623D}" dt="2023-03-15T14:57:50.407" v="1461" actId="26606"/>
          <ac:spMkLst>
            <pc:docMk/>
            <pc:sldMk cId="1086740105" sldId="292"/>
            <ac:spMk id="23" creationId="{A118D329-2010-4A15-B57C-429FFAE35B11}"/>
          </ac:spMkLst>
        </pc:spChg>
        <pc:spChg chg="add del">
          <ac:chgData name="BEN KHALFALLAH Hela ItimAsrScoVdf" userId="d55be94f-4073-46ba-88ef-465599598fde" providerId="ADAL" clId="{1ACD003D-8B4F-4E45-A51C-5BD176EA623D}" dt="2023-03-15T14:57:54.958" v="1463" actId="26606"/>
          <ac:spMkLst>
            <pc:docMk/>
            <pc:sldMk cId="1086740105" sldId="292"/>
            <ac:spMk id="27" creationId="{AA927C3B-99B6-4CC8-9B17-E037F8499584}"/>
          </ac:spMkLst>
        </pc:spChg>
        <pc:spChg chg="add del">
          <ac:chgData name="BEN KHALFALLAH Hela ItimAsrScoVdf" userId="d55be94f-4073-46ba-88ef-465599598fde" providerId="ADAL" clId="{1ACD003D-8B4F-4E45-A51C-5BD176EA623D}" dt="2023-03-15T14:57:54.958" v="1463" actId="26606"/>
          <ac:spMkLst>
            <pc:docMk/>
            <pc:sldMk cId="1086740105" sldId="292"/>
            <ac:spMk id="28" creationId="{1C1D606D-4DA3-4806-8F40-02982F4AD00D}"/>
          </ac:spMkLst>
        </pc:spChg>
        <pc:spChg chg="add del">
          <ac:chgData name="BEN KHALFALLAH Hela ItimAsrScoVdf" userId="d55be94f-4073-46ba-88ef-465599598fde" providerId="ADAL" clId="{1ACD003D-8B4F-4E45-A51C-5BD176EA623D}" dt="2023-03-15T14:57:54.958" v="1463" actId="26606"/>
          <ac:spMkLst>
            <pc:docMk/>
            <pc:sldMk cId="1086740105" sldId="292"/>
            <ac:spMk id="29" creationId="{CD7A4F52-D451-483C-8243-5B0F83B91D28}"/>
          </ac:spMkLst>
        </pc:spChg>
        <pc:spChg chg="add del">
          <ac:chgData name="BEN KHALFALLAH Hela ItimAsrScoVdf" userId="d55be94f-4073-46ba-88ef-465599598fde" providerId="ADAL" clId="{1ACD003D-8B4F-4E45-A51C-5BD176EA623D}" dt="2023-03-15T14:57:56.804" v="1465" actId="26606"/>
          <ac:spMkLst>
            <pc:docMk/>
            <pc:sldMk cId="1086740105" sldId="292"/>
            <ac:spMk id="32" creationId="{D071C0CD-5EFD-45A1-AAFD-61C3D4A65188}"/>
          </ac:spMkLst>
        </pc:spChg>
        <pc:spChg chg="add del">
          <ac:chgData name="BEN KHALFALLAH Hela ItimAsrScoVdf" userId="d55be94f-4073-46ba-88ef-465599598fde" providerId="ADAL" clId="{1ACD003D-8B4F-4E45-A51C-5BD176EA623D}" dt="2023-03-15T14:57:56.804" v="1465" actId="26606"/>
          <ac:spMkLst>
            <pc:docMk/>
            <pc:sldMk cId="1086740105" sldId="292"/>
            <ac:spMk id="33" creationId="{8A03302C-20A2-4C4F-9760-E85AE1041385}"/>
          </ac:spMkLst>
        </pc:spChg>
        <pc:spChg chg="add del">
          <ac:chgData name="BEN KHALFALLAH Hela ItimAsrScoVdf" userId="d55be94f-4073-46ba-88ef-465599598fde" providerId="ADAL" clId="{1ACD003D-8B4F-4E45-A51C-5BD176EA623D}" dt="2023-03-15T14:57:56.804" v="1465" actId="26606"/>
          <ac:spMkLst>
            <pc:docMk/>
            <pc:sldMk cId="1086740105" sldId="292"/>
            <ac:spMk id="34" creationId="{D00F093B-0739-4429-B30D-D72924D08871}"/>
          </ac:spMkLst>
        </pc:spChg>
        <pc:spChg chg="add">
          <ac:chgData name="BEN KHALFALLAH Hela ItimAsrScoVdf" userId="d55be94f-4073-46ba-88ef-465599598fde" providerId="ADAL" clId="{1ACD003D-8B4F-4E45-A51C-5BD176EA623D}" dt="2023-03-15T14:57:56.816" v="1466" actId="26606"/>
          <ac:spMkLst>
            <pc:docMk/>
            <pc:sldMk cId="1086740105" sldId="292"/>
            <ac:spMk id="36" creationId="{AA927C3B-99B6-4CC8-9B17-E037F8499584}"/>
          </ac:spMkLst>
        </pc:spChg>
        <pc:spChg chg="add">
          <ac:chgData name="BEN KHALFALLAH Hela ItimAsrScoVdf" userId="d55be94f-4073-46ba-88ef-465599598fde" providerId="ADAL" clId="{1ACD003D-8B4F-4E45-A51C-5BD176EA623D}" dt="2023-03-15T14:57:56.816" v="1466" actId="26606"/>
          <ac:spMkLst>
            <pc:docMk/>
            <pc:sldMk cId="1086740105" sldId="292"/>
            <ac:spMk id="37" creationId="{1C1D606D-4DA3-4806-8F40-02982F4AD00D}"/>
          </ac:spMkLst>
        </pc:spChg>
        <pc:spChg chg="add">
          <ac:chgData name="BEN KHALFALLAH Hela ItimAsrScoVdf" userId="d55be94f-4073-46ba-88ef-465599598fde" providerId="ADAL" clId="{1ACD003D-8B4F-4E45-A51C-5BD176EA623D}" dt="2023-03-15T14:57:56.816" v="1466" actId="26606"/>
          <ac:spMkLst>
            <pc:docMk/>
            <pc:sldMk cId="1086740105" sldId="292"/>
            <ac:spMk id="38" creationId="{CD7A4F52-D451-483C-8243-5B0F83B91D28}"/>
          </ac:spMkLst>
        </pc:spChg>
        <pc:cxnChg chg="add del">
          <ac:chgData name="BEN KHALFALLAH Hela ItimAsrScoVdf" userId="d55be94f-4073-46ba-88ef-465599598fde" providerId="ADAL" clId="{1ACD003D-8B4F-4E45-A51C-5BD176EA623D}" dt="2023-03-15T14:57:50.407" v="1461" actId="26606"/>
          <ac:cxnSpMkLst>
            <pc:docMk/>
            <pc:sldMk cId="1086740105" sldId="292"/>
            <ac:cxnSpMk id="25" creationId="{994262BC-EE98-4BD6-82DB-4955E8DCC290}"/>
          </ac:cxnSpMkLst>
        </pc:cxnChg>
        <pc:cxnChg chg="add del">
          <ac:chgData name="BEN KHALFALLAH Hela ItimAsrScoVdf" userId="d55be94f-4073-46ba-88ef-465599598fde" providerId="ADAL" clId="{1ACD003D-8B4F-4E45-A51C-5BD176EA623D}" dt="2023-03-15T14:57:54.958" v="1463" actId="26606"/>
          <ac:cxnSpMkLst>
            <pc:docMk/>
            <pc:sldMk cId="1086740105" sldId="292"/>
            <ac:cxnSpMk id="30" creationId="{23413C9D-32A8-4475-92E1-327E029906D9}"/>
          </ac:cxnSpMkLst>
        </pc:cxnChg>
        <pc:cxnChg chg="add">
          <ac:chgData name="BEN KHALFALLAH Hela ItimAsrScoVdf" userId="d55be94f-4073-46ba-88ef-465599598fde" providerId="ADAL" clId="{1ACD003D-8B4F-4E45-A51C-5BD176EA623D}" dt="2023-03-15T14:57:56.816" v="1466" actId="26606"/>
          <ac:cxnSpMkLst>
            <pc:docMk/>
            <pc:sldMk cId="1086740105" sldId="292"/>
            <ac:cxnSpMk id="39" creationId="{23413C9D-32A8-4475-92E1-327E029906D9}"/>
          </ac:cxnSpMkLst>
        </pc:cxnChg>
      </pc:sldChg>
      <pc:sldChg chg="addSp delSp modSp new mod setBg setClrOvrMap">
        <pc:chgData name="BEN KHALFALLAH Hela ItimAsrScoVdf" userId="d55be94f-4073-46ba-88ef-465599598fde" providerId="ADAL" clId="{1ACD003D-8B4F-4E45-A51C-5BD176EA623D}" dt="2023-03-15T15:00:38.028" v="1470" actId="26606"/>
        <pc:sldMkLst>
          <pc:docMk/>
          <pc:sldMk cId="243987782" sldId="293"/>
        </pc:sldMkLst>
        <pc:spChg chg="mod">
          <ac:chgData name="BEN KHALFALLAH Hela ItimAsrScoVdf" userId="d55be94f-4073-46ba-88ef-465599598fde" providerId="ADAL" clId="{1ACD003D-8B4F-4E45-A51C-5BD176EA623D}" dt="2023-03-15T15:00:38.028" v="1470" actId="26606"/>
          <ac:spMkLst>
            <pc:docMk/>
            <pc:sldMk cId="243987782" sldId="293"/>
            <ac:spMk id="2" creationId="{C830FFCF-B478-4146-8C82-81A34C891553}"/>
          </ac:spMkLst>
        </pc:spChg>
        <pc:spChg chg="del mod">
          <ac:chgData name="BEN KHALFALLAH Hela ItimAsrScoVdf" userId="d55be94f-4073-46ba-88ef-465599598fde" providerId="ADAL" clId="{1ACD003D-8B4F-4E45-A51C-5BD176EA623D}" dt="2023-03-15T15:00:38.028" v="1470" actId="26606"/>
          <ac:spMkLst>
            <pc:docMk/>
            <pc:sldMk cId="243987782" sldId="293"/>
            <ac:spMk id="3" creationId="{142FE62B-B065-443D-AE3C-A553076A9BB3}"/>
          </ac:spMkLst>
        </pc:spChg>
        <pc:spChg chg="add">
          <ac:chgData name="BEN KHALFALLAH Hela ItimAsrScoVdf" userId="d55be94f-4073-46ba-88ef-465599598fde" providerId="ADAL" clId="{1ACD003D-8B4F-4E45-A51C-5BD176EA623D}" dt="2023-03-15T15:00:38.028" v="1470" actId="26606"/>
          <ac:spMkLst>
            <pc:docMk/>
            <pc:sldMk cId="243987782" sldId="293"/>
            <ac:spMk id="9" creationId="{8442349E-2820-4D71-A607-71A377868DA6}"/>
          </ac:spMkLst>
        </pc:spChg>
        <pc:spChg chg="add">
          <ac:chgData name="BEN KHALFALLAH Hela ItimAsrScoVdf" userId="d55be94f-4073-46ba-88ef-465599598fde" providerId="ADAL" clId="{1ACD003D-8B4F-4E45-A51C-5BD176EA623D}" dt="2023-03-15T15:00:38.028" v="1470" actId="26606"/>
          <ac:spMkLst>
            <pc:docMk/>
            <pc:sldMk cId="243987782" sldId="293"/>
            <ac:spMk id="11" creationId="{767E797B-D9B8-49C3-A30E-4E22D9654FE3}"/>
          </ac:spMkLst>
        </pc:spChg>
        <pc:spChg chg="add">
          <ac:chgData name="BEN KHALFALLAH Hela ItimAsrScoVdf" userId="d55be94f-4073-46ba-88ef-465599598fde" providerId="ADAL" clId="{1ACD003D-8B4F-4E45-A51C-5BD176EA623D}" dt="2023-03-15T15:00:38.028" v="1470" actId="26606"/>
          <ac:spMkLst>
            <pc:docMk/>
            <pc:sldMk cId="243987782" sldId="293"/>
            <ac:spMk id="13" creationId="{5BCA2BDE-8B6C-407A-B026-360FF9243474}"/>
          </ac:spMkLst>
        </pc:spChg>
        <pc:spChg chg="add">
          <ac:chgData name="BEN KHALFALLAH Hela ItimAsrScoVdf" userId="d55be94f-4073-46ba-88ef-465599598fde" providerId="ADAL" clId="{1ACD003D-8B4F-4E45-A51C-5BD176EA623D}" dt="2023-03-15T15:00:38.028" v="1470" actId="26606"/>
          <ac:spMkLst>
            <pc:docMk/>
            <pc:sldMk cId="243987782" sldId="293"/>
            <ac:spMk id="15" creationId="{9B6B6A1C-11FC-4B61-A5F4-C1F7214C62CC}"/>
          </ac:spMkLst>
        </pc:spChg>
        <pc:spChg chg="add">
          <ac:chgData name="BEN KHALFALLAH Hela ItimAsrScoVdf" userId="d55be94f-4073-46ba-88ef-465599598fde" providerId="ADAL" clId="{1ACD003D-8B4F-4E45-A51C-5BD176EA623D}" dt="2023-03-15T15:00:38.028" v="1470" actId="26606"/>
          <ac:spMkLst>
            <pc:docMk/>
            <pc:sldMk cId="243987782" sldId="293"/>
            <ac:spMk id="17" creationId="{990CFA6C-94D3-4C36-A900-D9576025F36F}"/>
          </ac:spMkLst>
        </pc:spChg>
        <pc:graphicFrameChg chg="add">
          <ac:chgData name="BEN KHALFALLAH Hela ItimAsrScoVdf" userId="d55be94f-4073-46ba-88ef-465599598fde" providerId="ADAL" clId="{1ACD003D-8B4F-4E45-A51C-5BD176EA623D}" dt="2023-03-15T15:00:38.028" v="1470" actId="26606"/>
          <ac:graphicFrameMkLst>
            <pc:docMk/>
            <pc:sldMk cId="243987782" sldId="293"/>
            <ac:graphicFrameMk id="5" creationId="{A9B37CA3-F37C-570B-25A1-29C6E032E1CE}"/>
          </ac:graphicFrameMkLst>
        </pc:graphicFrameChg>
      </pc:sldChg>
      <pc:sldChg chg="addSp delSp modSp new mod setBg">
        <pc:chgData name="BEN KHALFALLAH Hela ItimAsrScoVdf" userId="d55be94f-4073-46ba-88ef-465599598fde" providerId="ADAL" clId="{1ACD003D-8B4F-4E45-A51C-5BD176EA623D}" dt="2023-03-16T11:15:42.194" v="3791" actId="20577"/>
        <pc:sldMkLst>
          <pc:docMk/>
          <pc:sldMk cId="2589347235" sldId="294"/>
        </pc:sldMkLst>
        <pc:spChg chg="mod">
          <ac:chgData name="BEN KHALFALLAH Hela ItimAsrScoVdf" userId="d55be94f-4073-46ba-88ef-465599598fde" providerId="ADAL" clId="{1ACD003D-8B4F-4E45-A51C-5BD176EA623D}" dt="2023-03-15T16:33:47.913" v="2092" actId="26606"/>
          <ac:spMkLst>
            <pc:docMk/>
            <pc:sldMk cId="2589347235" sldId="294"/>
            <ac:spMk id="2" creationId="{076705F7-CCED-4FC6-B769-7425DBF0EC48}"/>
          </ac:spMkLst>
        </pc:spChg>
        <pc:spChg chg="del mod">
          <ac:chgData name="BEN KHALFALLAH Hela ItimAsrScoVdf" userId="d55be94f-4073-46ba-88ef-465599598fde" providerId="ADAL" clId="{1ACD003D-8B4F-4E45-A51C-5BD176EA623D}" dt="2023-03-15T16:33:47.913" v="2092" actId="26606"/>
          <ac:spMkLst>
            <pc:docMk/>
            <pc:sldMk cId="2589347235" sldId="294"/>
            <ac:spMk id="3" creationId="{31104F94-BB4A-4800-ABA2-946BA5738EE8}"/>
          </ac:spMkLst>
        </pc:spChg>
        <pc:spChg chg="add del">
          <ac:chgData name="BEN KHALFALLAH Hela ItimAsrScoVdf" userId="d55be94f-4073-46ba-88ef-465599598fde" providerId="ADAL" clId="{1ACD003D-8B4F-4E45-A51C-5BD176EA623D}" dt="2023-03-15T16:52:42.933" v="2103" actId="26606"/>
          <ac:spMkLst>
            <pc:docMk/>
            <pc:sldMk cId="2589347235" sldId="294"/>
            <ac:spMk id="9" creationId="{B57E5DB9-047E-4B99-96C4-E508AF14CAC5}"/>
          </ac:spMkLst>
        </pc:spChg>
        <pc:spChg chg="add del">
          <ac:chgData name="BEN KHALFALLAH Hela ItimAsrScoVdf" userId="d55be94f-4073-46ba-88ef-465599598fde" providerId="ADAL" clId="{1ACD003D-8B4F-4E45-A51C-5BD176EA623D}" dt="2023-03-15T16:52:42.933" v="2103" actId="26606"/>
          <ac:spMkLst>
            <pc:docMk/>
            <pc:sldMk cId="2589347235" sldId="294"/>
            <ac:spMk id="11" creationId="{E56C4C32-613C-4BB8-9DBD-314668DFA292}"/>
          </ac:spMkLst>
        </pc:spChg>
        <pc:spChg chg="add del">
          <ac:chgData name="BEN KHALFALLAH Hela ItimAsrScoVdf" userId="d55be94f-4073-46ba-88ef-465599598fde" providerId="ADAL" clId="{1ACD003D-8B4F-4E45-A51C-5BD176EA623D}" dt="2023-03-15T16:52:42.933" v="2103" actId="26606"/>
          <ac:spMkLst>
            <pc:docMk/>
            <pc:sldMk cId="2589347235" sldId="294"/>
            <ac:spMk id="13" creationId="{55973FA6-2A55-4BD8-A266-8F0F39355C79}"/>
          </ac:spMkLst>
        </pc:spChg>
        <pc:spChg chg="add">
          <ac:chgData name="BEN KHALFALLAH Hela ItimAsrScoVdf" userId="d55be94f-4073-46ba-88ef-465599598fde" providerId="ADAL" clId="{1ACD003D-8B4F-4E45-A51C-5BD176EA623D}" dt="2023-03-15T16:52:42.933" v="2103" actId="26606"/>
          <ac:spMkLst>
            <pc:docMk/>
            <pc:sldMk cId="2589347235" sldId="294"/>
            <ac:spMk id="18" creationId="{B57E5DB9-047E-4B99-96C4-E508AF14CAC5}"/>
          </ac:spMkLst>
        </pc:spChg>
        <pc:spChg chg="add">
          <ac:chgData name="BEN KHALFALLAH Hela ItimAsrScoVdf" userId="d55be94f-4073-46ba-88ef-465599598fde" providerId="ADAL" clId="{1ACD003D-8B4F-4E45-A51C-5BD176EA623D}" dt="2023-03-15T16:52:42.933" v="2103" actId="26606"/>
          <ac:spMkLst>
            <pc:docMk/>
            <pc:sldMk cId="2589347235" sldId="294"/>
            <ac:spMk id="20" creationId="{E56C4C32-613C-4BB8-9DBD-314668DFA292}"/>
          </ac:spMkLst>
        </pc:spChg>
        <pc:spChg chg="add">
          <ac:chgData name="BEN KHALFALLAH Hela ItimAsrScoVdf" userId="d55be94f-4073-46ba-88ef-465599598fde" providerId="ADAL" clId="{1ACD003D-8B4F-4E45-A51C-5BD176EA623D}" dt="2023-03-15T16:52:42.933" v="2103" actId="26606"/>
          <ac:spMkLst>
            <pc:docMk/>
            <pc:sldMk cId="2589347235" sldId="294"/>
            <ac:spMk id="22" creationId="{55973FA6-2A55-4BD8-A266-8F0F39355C79}"/>
          </ac:spMkLst>
        </pc:spChg>
        <pc:graphicFrameChg chg="add mod modGraphic">
          <ac:chgData name="BEN KHALFALLAH Hela ItimAsrScoVdf" userId="d55be94f-4073-46ba-88ef-465599598fde" providerId="ADAL" clId="{1ACD003D-8B4F-4E45-A51C-5BD176EA623D}" dt="2023-03-16T11:15:42.194" v="3791" actId="20577"/>
          <ac:graphicFrameMkLst>
            <pc:docMk/>
            <pc:sldMk cId="2589347235" sldId="294"/>
            <ac:graphicFrameMk id="5" creationId="{237EF89B-FB94-47CA-C190-2915342B17BF}"/>
          </ac:graphicFrameMkLst>
        </pc:graphicFrameChg>
      </pc:sldChg>
      <pc:sldChg chg="addSp delSp modSp add del mod ord setBg setClrOvrMap">
        <pc:chgData name="BEN KHALFALLAH Hela ItimAsrScoVdf" userId="d55be94f-4073-46ba-88ef-465599598fde" providerId="ADAL" clId="{1ACD003D-8B4F-4E45-A51C-5BD176EA623D}" dt="2023-03-15T15:21:22.778" v="1571" actId="47"/>
        <pc:sldMkLst>
          <pc:docMk/>
          <pc:sldMk cId="516248499" sldId="295"/>
        </pc:sldMkLst>
        <pc:spChg chg="mod">
          <ac:chgData name="BEN KHALFALLAH Hela ItimAsrScoVdf" userId="d55be94f-4073-46ba-88ef-465599598fde" providerId="ADAL" clId="{1ACD003D-8B4F-4E45-A51C-5BD176EA623D}" dt="2023-03-15T15:03:52.874" v="1497" actId="26606"/>
          <ac:spMkLst>
            <pc:docMk/>
            <pc:sldMk cId="516248499" sldId="295"/>
            <ac:spMk id="2" creationId="{AFB00FCE-6CB0-4B5E-A69F-01FE0C703FBC}"/>
          </ac:spMkLst>
        </pc:spChg>
        <pc:spChg chg="del mod">
          <ac:chgData name="BEN KHALFALLAH Hela ItimAsrScoVdf" userId="d55be94f-4073-46ba-88ef-465599598fde" providerId="ADAL" clId="{1ACD003D-8B4F-4E45-A51C-5BD176EA623D}" dt="2023-03-15T15:03:28.115" v="1494" actId="478"/>
          <ac:spMkLst>
            <pc:docMk/>
            <pc:sldMk cId="516248499" sldId="295"/>
            <ac:spMk id="3" creationId="{7FB7152B-D899-4B4B-80E1-C66E0699B8C7}"/>
          </ac:spMkLst>
        </pc:spChg>
        <pc:spChg chg="add del">
          <ac:chgData name="BEN KHALFALLAH Hela ItimAsrScoVdf" userId="d55be94f-4073-46ba-88ef-465599598fde" providerId="ADAL" clId="{1ACD003D-8B4F-4E45-A51C-5BD176EA623D}" dt="2023-03-15T15:03:52.874" v="1497" actId="26606"/>
          <ac:spMkLst>
            <pc:docMk/>
            <pc:sldMk cId="516248499" sldId="295"/>
            <ac:spMk id="36" creationId="{AA927C3B-99B6-4CC8-9B17-E037F8499584}"/>
          </ac:spMkLst>
        </pc:spChg>
        <pc:spChg chg="add del">
          <ac:chgData name="BEN KHALFALLAH Hela ItimAsrScoVdf" userId="d55be94f-4073-46ba-88ef-465599598fde" providerId="ADAL" clId="{1ACD003D-8B4F-4E45-A51C-5BD176EA623D}" dt="2023-03-15T15:03:52.874" v="1497" actId="26606"/>
          <ac:spMkLst>
            <pc:docMk/>
            <pc:sldMk cId="516248499" sldId="295"/>
            <ac:spMk id="37" creationId="{1C1D606D-4DA3-4806-8F40-02982F4AD00D}"/>
          </ac:spMkLst>
        </pc:spChg>
        <pc:spChg chg="add del">
          <ac:chgData name="BEN KHALFALLAH Hela ItimAsrScoVdf" userId="d55be94f-4073-46ba-88ef-465599598fde" providerId="ADAL" clId="{1ACD003D-8B4F-4E45-A51C-5BD176EA623D}" dt="2023-03-15T15:03:52.874" v="1497" actId="26606"/>
          <ac:spMkLst>
            <pc:docMk/>
            <pc:sldMk cId="516248499" sldId="295"/>
            <ac:spMk id="38" creationId="{CD7A4F52-D451-483C-8243-5B0F83B91D28}"/>
          </ac:spMkLst>
        </pc:spChg>
        <pc:spChg chg="add">
          <ac:chgData name="BEN KHALFALLAH Hela ItimAsrScoVdf" userId="d55be94f-4073-46ba-88ef-465599598fde" providerId="ADAL" clId="{1ACD003D-8B4F-4E45-A51C-5BD176EA623D}" dt="2023-03-15T15:03:52.874" v="1497" actId="26606"/>
          <ac:spMkLst>
            <pc:docMk/>
            <pc:sldMk cId="516248499" sldId="295"/>
            <ac:spMk id="44" creationId="{B645BD8A-B13F-463A-9101-4FB883F064BD}"/>
          </ac:spMkLst>
        </pc:spChg>
        <pc:spChg chg="add del">
          <ac:chgData name="BEN KHALFALLAH Hela ItimAsrScoVdf" userId="d55be94f-4073-46ba-88ef-465599598fde" providerId="ADAL" clId="{1ACD003D-8B4F-4E45-A51C-5BD176EA623D}" dt="2023-03-15T15:03:52.869" v="1496" actId="26606"/>
          <ac:spMkLst>
            <pc:docMk/>
            <pc:sldMk cId="516248499" sldId="295"/>
            <ac:spMk id="46" creationId="{C82BAEE8-511C-4F88-8C15-CCCB76D02855}"/>
          </ac:spMkLst>
        </pc:spChg>
        <pc:spChg chg="add del">
          <ac:chgData name="BEN KHALFALLAH Hela ItimAsrScoVdf" userId="d55be94f-4073-46ba-88ef-465599598fde" providerId="ADAL" clId="{1ACD003D-8B4F-4E45-A51C-5BD176EA623D}" dt="2023-03-15T15:03:52.869" v="1496" actId="26606"/>
          <ac:spMkLst>
            <pc:docMk/>
            <pc:sldMk cId="516248499" sldId="295"/>
            <ac:spMk id="48" creationId="{B8063F48-0666-4FAD-93CE-260C63B1BFEB}"/>
          </ac:spMkLst>
        </pc:spChg>
        <pc:spChg chg="add del">
          <ac:chgData name="BEN KHALFALLAH Hela ItimAsrScoVdf" userId="d55be94f-4073-46ba-88ef-465599598fde" providerId="ADAL" clId="{1ACD003D-8B4F-4E45-A51C-5BD176EA623D}" dt="2023-03-15T15:03:52.869" v="1496" actId="26606"/>
          <ac:spMkLst>
            <pc:docMk/>
            <pc:sldMk cId="516248499" sldId="295"/>
            <ac:spMk id="50" creationId="{3902F946-F788-48B1-8FE8-1260C20C8544}"/>
          </ac:spMkLst>
        </pc:spChg>
        <pc:spChg chg="add del">
          <ac:chgData name="BEN KHALFALLAH Hela ItimAsrScoVdf" userId="d55be94f-4073-46ba-88ef-465599598fde" providerId="ADAL" clId="{1ACD003D-8B4F-4E45-A51C-5BD176EA623D}" dt="2023-03-15T15:03:52.869" v="1496" actId="26606"/>
          <ac:spMkLst>
            <pc:docMk/>
            <pc:sldMk cId="516248499" sldId="295"/>
            <ac:spMk id="52" creationId="{9782C6AC-9E78-4AC5-B98F-A466F06DB777}"/>
          </ac:spMkLst>
        </pc:spChg>
        <pc:spChg chg="add del">
          <ac:chgData name="BEN KHALFALLAH Hela ItimAsrScoVdf" userId="d55be94f-4073-46ba-88ef-465599598fde" providerId="ADAL" clId="{1ACD003D-8B4F-4E45-A51C-5BD176EA623D}" dt="2023-03-15T15:03:52.869" v="1496" actId="26606"/>
          <ac:spMkLst>
            <pc:docMk/>
            <pc:sldMk cId="516248499" sldId="295"/>
            <ac:spMk id="54" creationId="{F92FB751-4193-4666-9F39-1CDF96FD0C14}"/>
          </ac:spMkLst>
        </pc:spChg>
        <pc:spChg chg="add">
          <ac:chgData name="BEN KHALFALLAH Hela ItimAsrScoVdf" userId="d55be94f-4073-46ba-88ef-465599598fde" providerId="ADAL" clId="{1ACD003D-8B4F-4E45-A51C-5BD176EA623D}" dt="2023-03-15T15:03:52.874" v="1497" actId="26606"/>
          <ac:spMkLst>
            <pc:docMk/>
            <pc:sldMk cId="516248499" sldId="295"/>
            <ac:spMk id="61" creationId="{1AA55ABF-213F-4B65-8B7E-1ED8609F20FC}"/>
          </ac:spMkLst>
        </pc:spChg>
        <pc:spChg chg="add">
          <ac:chgData name="BEN KHALFALLAH Hela ItimAsrScoVdf" userId="d55be94f-4073-46ba-88ef-465599598fde" providerId="ADAL" clId="{1ACD003D-8B4F-4E45-A51C-5BD176EA623D}" dt="2023-03-15T15:03:52.874" v="1497" actId="26606"/>
          <ac:spMkLst>
            <pc:docMk/>
            <pc:sldMk cId="516248499" sldId="295"/>
            <ac:spMk id="62" creationId="{F8DB4189-B5C4-45EA-AFC5-6739032B85FE}"/>
          </ac:spMkLst>
        </pc:spChg>
        <pc:grpChg chg="add del">
          <ac:chgData name="BEN KHALFALLAH Hela ItimAsrScoVdf" userId="d55be94f-4073-46ba-88ef-465599598fde" providerId="ADAL" clId="{1ACD003D-8B4F-4E45-A51C-5BD176EA623D}" dt="2023-03-15T15:03:52.869" v="1496" actId="26606"/>
          <ac:grpSpMkLst>
            <pc:docMk/>
            <pc:sldMk cId="516248499" sldId="295"/>
            <ac:grpSpMk id="56" creationId="{CC547666-6BC2-4126-AF64-5A7DE9FE88A4}"/>
          </ac:grpSpMkLst>
        </pc:grpChg>
        <pc:picChg chg="add del">
          <ac:chgData name="BEN KHALFALLAH Hela ItimAsrScoVdf" userId="d55be94f-4073-46ba-88ef-465599598fde" providerId="ADAL" clId="{1ACD003D-8B4F-4E45-A51C-5BD176EA623D}" dt="2023-03-15T15:03:52.869" v="1496" actId="26606"/>
          <ac:picMkLst>
            <pc:docMk/>
            <pc:sldMk cId="516248499" sldId="295"/>
            <ac:picMk id="43" creationId="{4D68158A-E407-AA85-5971-E841FFEBC173}"/>
          </ac:picMkLst>
        </pc:picChg>
        <pc:cxnChg chg="add del">
          <ac:chgData name="BEN KHALFALLAH Hela ItimAsrScoVdf" userId="d55be94f-4073-46ba-88ef-465599598fde" providerId="ADAL" clId="{1ACD003D-8B4F-4E45-A51C-5BD176EA623D}" dt="2023-03-15T15:03:52.874" v="1497" actId="26606"/>
          <ac:cxnSpMkLst>
            <pc:docMk/>
            <pc:sldMk cId="516248499" sldId="295"/>
            <ac:cxnSpMk id="39" creationId="{23413C9D-32A8-4475-92E1-327E029906D9}"/>
          </ac:cxnSpMkLst>
        </pc:cxnChg>
      </pc:sldChg>
      <pc:sldChg chg="modSp new del mod ord">
        <pc:chgData name="BEN KHALFALLAH Hela ItimAsrScoVdf" userId="d55be94f-4073-46ba-88ef-465599598fde" providerId="ADAL" clId="{1ACD003D-8B4F-4E45-A51C-5BD176EA623D}" dt="2023-03-15T19:00:34.784" v="2612" actId="47"/>
        <pc:sldMkLst>
          <pc:docMk/>
          <pc:sldMk cId="1316259912" sldId="296"/>
        </pc:sldMkLst>
        <pc:spChg chg="mod">
          <ac:chgData name="BEN KHALFALLAH Hela ItimAsrScoVdf" userId="d55be94f-4073-46ba-88ef-465599598fde" providerId="ADAL" clId="{1ACD003D-8B4F-4E45-A51C-5BD176EA623D}" dt="2023-03-15T18:43:43.976" v="2601" actId="20577"/>
          <ac:spMkLst>
            <pc:docMk/>
            <pc:sldMk cId="1316259912" sldId="296"/>
            <ac:spMk id="2" creationId="{C9C892F6-98CB-474E-9196-1D5B03356C2F}"/>
          </ac:spMkLst>
        </pc:spChg>
        <pc:spChg chg="mod">
          <ac:chgData name="BEN KHALFALLAH Hela ItimAsrScoVdf" userId="d55be94f-4073-46ba-88ef-465599598fde" providerId="ADAL" clId="{1ACD003D-8B4F-4E45-A51C-5BD176EA623D}" dt="2023-03-15T18:44:09.082" v="2605"/>
          <ac:spMkLst>
            <pc:docMk/>
            <pc:sldMk cId="1316259912" sldId="296"/>
            <ac:spMk id="3" creationId="{AE596C02-F477-47F7-842A-A9F49CD1E761}"/>
          </ac:spMkLst>
        </pc:spChg>
      </pc:sldChg>
      <pc:sldChg chg="modSp add del mod ord">
        <pc:chgData name="BEN KHALFALLAH Hela ItimAsrScoVdf" userId="d55be94f-4073-46ba-88ef-465599598fde" providerId="ADAL" clId="{1ACD003D-8B4F-4E45-A51C-5BD176EA623D}" dt="2023-03-15T18:43:46.971" v="2602" actId="47"/>
        <pc:sldMkLst>
          <pc:docMk/>
          <pc:sldMk cId="2343385676" sldId="297"/>
        </pc:sldMkLst>
        <pc:spChg chg="mod">
          <ac:chgData name="BEN KHALFALLAH Hela ItimAsrScoVdf" userId="d55be94f-4073-46ba-88ef-465599598fde" providerId="ADAL" clId="{1ACD003D-8B4F-4E45-A51C-5BD176EA623D}" dt="2023-03-15T15:04:25.730" v="1507" actId="20577"/>
          <ac:spMkLst>
            <pc:docMk/>
            <pc:sldMk cId="2343385676" sldId="297"/>
            <ac:spMk id="2" creationId="{C9C892F6-98CB-474E-9196-1D5B03356C2F}"/>
          </ac:spMkLst>
        </pc:spChg>
      </pc:sldChg>
      <pc:sldChg chg="modSp add del mod ord">
        <pc:chgData name="BEN KHALFALLAH Hela ItimAsrScoVdf" userId="d55be94f-4073-46ba-88ef-465599598fde" providerId="ADAL" clId="{1ACD003D-8B4F-4E45-A51C-5BD176EA623D}" dt="2023-03-15T18:43:48.320" v="2603" actId="47"/>
        <pc:sldMkLst>
          <pc:docMk/>
          <pc:sldMk cId="2789393598" sldId="298"/>
        </pc:sldMkLst>
        <pc:spChg chg="mod">
          <ac:chgData name="BEN KHALFALLAH Hela ItimAsrScoVdf" userId="d55be94f-4073-46ba-88ef-465599598fde" providerId="ADAL" clId="{1ACD003D-8B4F-4E45-A51C-5BD176EA623D}" dt="2023-03-15T15:05:10.546" v="1512" actId="20577"/>
          <ac:spMkLst>
            <pc:docMk/>
            <pc:sldMk cId="2789393598" sldId="298"/>
            <ac:spMk id="2" creationId="{C9C892F6-98CB-474E-9196-1D5B03356C2F}"/>
          </ac:spMkLst>
        </pc:spChg>
      </pc:sldChg>
      <pc:sldChg chg="addSp delSp modSp add del mod setBg">
        <pc:chgData name="BEN KHALFALLAH Hela ItimAsrScoVdf" userId="d55be94f-4073-46ba-88ef-465599598fde" providerId="ADAL" clId="{1ACD003D-8B4F-4E45-A51C-5BD176EA623D}" dt="2023-03-15T17:55:07.153" v="2432" actId="47"/>
        <pc:sldMkLst>
          <pc:docMk/>
          <pc:sldMk cId="4097742538" sldId="299"/>
        </pc:sldMkLst>
        <pc:spChg chg="mod ord">
          <ac:chgData name="BEN KHALFALLAH Hela ItimAsrScoVdf" userId="d55be94f-4073-46ba-88ef-465599598fde" providerId="ADAL" clId="{1ACD003D-8B4F-4E45-A51C-5BD176EA623D}" dt="2023-03-15T17:26:22.177" v="2300" actId="26606"/>
          <ac:spMkLst>
            <pc:docMk/>
            <pc:sldMk cId="4097742538" sldId="299"/>
            <ac:spMk id="2" creationId="{076705F7-CCED-4FC6-B769-7425DBF0EC48}"/>
          </ac:spMkLst>
        </pc:spChg>
        <pc:spChg chg="add del">
          <ac:chgData name="BEN KHALFALLAH Hela ItimAsrScoVdf" userId="d55be94f-4073-46ba-88ef-465599598fde" providerId="ADAL" clId="{1ACD003D-8B4F-4E45-A51C-5BD176EA623D}" dt="2023-03-15T17:09:53.511" v="2235" actId="478"/>
          <ac:spMkLst>
            <pc:docMk/>
            <pc:sldMk cId="4097742538" sldId="299"/>
            <ac:spMk id="3" creationId="{31104F94-BB4A-4800-ABA2-946BA5738EE8}"/>
          </ac:spMkLst>
        </pc:spChg>
        <pc:spChg chg="add del">
          <ac:chgData name="BEN KHALFALLAH Hela ItimAsrScoVdf" userId="d55be94f-4073-46ba-88ef-465599598fde" providerId="ADAL" clId="{1ACD003D-8B4F-4E45-A51C-5BD176EA623D}" dt="2023-03-15T17:12:36.922" v="2238" actId="26606"/>
          <ac:spMkLst>
            <pc:docMk/>
            <pc:sldMk cId="4097742538" sldId="299"/>
            <ac:spMk id="5126" creationId="{AB8CD641-9DEB-4AF5-8236-E9C9CD4C9DCC}"/>
          </ac:spMkLst>
        </pc:spChg>
        <pc:spChg chg="add del">
          <ac:chgData name="BEN KHALFALLAH Hela ItimAsrScoVdf" userId="d55be94f-4073-46ba-88ef-465599598fde" providerId="ADAL" clId="{1ACD003D-8B4F-4E45-A51C-5BD176EA623D}" dt="2023-03-15T17:08:06.219" v="2220" actId="26606"/>
          <ac:spMkLst>
            <pc:docMk/>
            <pc:sldMk cId="4097742538" sldId="299"/>
            <ac:spMk id="5127" creationId="{AB8CD641-9DEB-4AF5-8236-E9C9CD4C9DCC}"/>
          </ac:spMkLst>
        </pc:spChg>
        <pc:spChg chg="add del">
          <ac:chgData name="BEN KHALFALLAH Hela ItimAsrScoVdf" userId="d55be94f-4073-46ba-88ef-465599598fde" providerId="ADAL" clId="{1ACD003D-8B4F-4E45-A51C-5BD176EA623D}" dt="2023-03-15T17:12:36.922" v="2238" actId="26606"/>
          <ac:spMkLst>
            <pc:docMk/>
            <pc:sldMk cId="4097742538" sldId="299"/>
            <ac:spMk id="5128" creationId="{5D5E296C-7F37-495B-9C8F-C56402F0BC0E}"/>
          </ac:spMkLst>
        </pc:spChg>
        <pc:spChg chg="add del">
          <ac:chgData name="BEN KHALFALLAH Hela ItimAsrScoVdf" userId="d55be94f-4073-46ba-88ef-465599598fde" providerId="ADAL" clId="{1ACD003D-8B4F-4E45-A51C-5BD176EA623D}" dt="2023-03-15T17:08:06.219" v="2220" actId="26606"/>
          <ac:spMkLst>
            <pc:docMk/>
            <pc:sldMk cId="4097742538" sldId="299"/>
            <ac:spMk id="5129" creationId="{5D5E296C-7F37-495B-9C8F-C56402F0BC0E}"/>
          </ac:spMkLst>
        </pc:spChg>
        <pc:spChg chg="add del">
          <ac:chgData name="BEN KHALFALLAH Hela ItimAsrScoVdf" userId="d55be94f-4073-46ba-88ef-465599598fde" providerId="ADAL" clId="{1ACD003D-8B4F-4E45-A51C-5BD176EA623D}" dt="2023-03-15T17:12:36.922" v="2238" actId="26606"/>
          <ac:spMkLst>
            <pc:docMk/>
            <pc:sldMk cId="4097742538" sldId="299"/>
            <ac:spMk id="5130" creationId="{D4FEA77F-6150-4990-AB1A-6C6AD09F79C7}"/>
          </ac:spMkLst>
        </pc:spChg>
        <pc:spChg chg="add del">
          <ac:chgData name="BEN KHALFALLAH Hela ItimAsrScoVdf" userId="d55be94f-4073-46ba-88ef-465599598fde" providerId="ADAL" clId="{1ACD003D-8B4F-4E45-A51C-5BD176EA623D}" dt="2023-03-15T17:08:06.219" v="2220" actId="26606"/>
          <ac:spMkLst>
            <pc:docMk/>
            <pc:sldMk cId="4097742538" sldId="299"/>
            <ac:spMk id="5131" creationId="{D4FEA77F-6150-4990-AB1A-6C6AD09F79C7}"/>
          </ac:spMkLst>
        </pc:spChg>
        <pc:spChg chg="add del">
          <ac:chgData name="BEN KHALFALLAH Hela ItimAsrScoVdf" userId="d55be94f-4073-46ba-88ef-465599598fde" providerId="ADAL" clId="{1ACD003D-8B4F-4E45-A51C-5BD176EA623D}" dt="2023-03-15T17:12:36.922" v="2238" actId="26606"/>
          <ac:spMkLst>
            <pc:docMk/>
            <pc:sldMk cId="4097742538" sldId="299"/>
            <ac:spMk id="5132" creationId="{66CC1B5B-CB1B-482B-BF03-89D1498F6DE2}"/>
          </ac:spMkLst>
        </pc:spChg>
        <pc:spChg chg="add del">
          <ac:chgData name="BEN KHALFALLAH Hela ItimAsrScoVdf" userId="d55be94f-4073-46ba-88ef-465599598fde" providerId="ADAL" clId="{1ACD003D-8B4F-4E45-A51C-5BD176EA623D}" dt="2023-03-15T17:08:06.219" v="2220" actId="26606"/>
          <ac:spMkLst>
            <pc:docMk/>
            <pc:sldMk cId="4097742538" sldId="299"/>
            <ac:spMk id="5133" creationId="{66CC1B5B-CB1B-482B-BF03-89D1498F6DE2}"/>
          </ac:spMkLst>
        </pc:spChg>
        <pc:spChg chg="add del">
          <ac:chgData name="BEN KHALFALLAH Hela ItimAsrScoVdf" userId="d55be94f-4073-46ba-88ef-465599598fde" providerId="ADAL" clId="{1ACD003D-8B4F-4E45-A51C-5BD176EA623D}" dt="2023-03-15T17:12:36.922" v="2238" actId="26606"/>
          <ac:spMkLst>
            <pc:docMk/>
            <pc:sldMk cId="4097742538" sldId="299"/>
            <ac:spMk id="5136" creationId="{D465C1FC-DFA3-46C5-9FAF-C9C377B85E63}"/>
          </ac:spMkLst>
        </pc:spChg>
        <pc:spChg chg="add del">
          <ac:chgData name="BEN KHALFALLAH Hela ItimAsrScoVdf" userId="d55be94f-4073-46ba-88ef-465599598fde" providerId="ADAL" clId="{1ACD003D-8B4F-4E45-A51C-5BD176EA623D}" dt="2023-03-15T17:08:06.219" v="2220" actId="26606"/>
          <ac:spMkLst>
            <pc:docMk/>
            <pc:sldMk cId="4097742538" sldId="299"/>
            <ac:spMk id="5140" creationId="{D465C1FC-DFA3-46C5-9FAF-C9C377B85E63}"/>
          </ac:spMkLst>
        </pc:spChg>
        <pc:spChg chg="add del">
          <ac:chgData name="BEN KHALFALLAH Hela ItimAsrScoVdf" userId="d55be94f-4073-46ba-88ef-465599598fde" providerId="ADAL" clId="{1ACD003D-8B4F-4E45-A51C-5BD176EA623D}" dt="2023-03-15T17:12:36.922" v="2238" actId="26606"/>
          <ac:spMkLst>
            <pc:docMk/>
            <pc:sldMk cId="4097742538" sldId="299"/>
            <ac:spMk id="5141" creationId="{8B886C58-0AFE-441D-937C-CB88459BF779}"/>
          </ac:spMkLst>
        </pc:spChg>
        <pc:spChg chg="add del">
          <ac:chgData name="BEN KHALFALLAH Hela ItimAsrScoVdf" userId="d55be94f-4073-46ba-88ef-465599598fde" providerId="ADAL" clId="{1ACD003D-8B4F-4E45-A51C-5BD176EA623D}" dt="2023-03-15T17:08:06.219" v="2220" actId="26606"/>
          <ac:spMkLst>
            <pc:docMk/>
            <pc:sldMk cId="4097742538" sldId="299"/>
            <ac:spMk id="5142" creationId="{8B886C58-0AFE-441D-937C-CB88459BF779}"/>
          </ac:spMkLst>
        </pc:spChg>
        <pc:spChg chg="add del">
          <ac:chgData name="BEN KHALFALLAH Hela ItimAsrScoVdf" userId="d55be94f-4073-46ba-88ef-465599598fde" providerId="ADAL" clId="{1ACD003D-8B4F-4E45-A51C-5BD176EA623D}" dt="2023-03-15T17:12:36.922" v="2238" actId="26606"/>
          <ac:spMkLst>
            <pc:docMk/>
            <pc:sldMk cId="4097742538" sldId="299"/>
            <ac:spMk id="5143" creationId="{129748EE-6E3E-4FC2-ACA0-1F12AB51CBD2}"/>
          </ac:spMkLst>
        </pc:spChg>
        <pc:spChg chg="add del">
          <ac:chgData name="BEN KHALFALLAH Hela ItimAsrScoVdf" userId="d55be94f-4073-46ba-88ef-465599598fde" providerId="ADAL" clId="{1ACD003D-8B4F-4E45-A51C-5BD176EA623D}" dt="2023-03-15T17:08:06.219" v="2220" actId="26606"/>
          <ac:spMkLst>
            <pc:docMk/>
            <pc:sldMk cId="4097742538" sldId="299"/>
            <ac:spMk id="5144" creationId="{129748EE-6E3E-4FC2-ACA0-1F12AB51CBD2}"/>
          </ac:spMkLst>
        </pc:spChg>
        <pc:spChg chg="add del">
          <ac:chgData name="BEN KHALFALLAH Hela ItimAsrScoVdf" userId="d55be94f-4073-46ba-88ef-465599598fde" providerId="ADAL" clId="{1ACD003D-8B4F-4E45-A51C-5BD176EA623D}" dt="2023-03-15T17:12:36.922" v="2238" actId="26606"/>
          <ac:spMkLst>
            <pc:docMk/>
            <pc:sldMk cId="4097742538" sldId="299"/>
            <ac:spMk id="5145" creationId="{73E5A381-D251-4880-9714-530B28D3EE1B}"/>
          </ac:spMkLst>
        </pc:spChg>
        <pc:spChg chg="add del">
          <ac:chgData name="BEN KHALFALLAH Hela ItimAsrScoVdf" userId="d55be94f-4073-46ba-88ef-465599598fde" providerId="ADAL" clId="{1ACD003D-8B4F-4E45-A51C-5BD176EA623D}" dt="2023-03-15T17:08:06.219" v="2220" actId="26606"/>
          <ac:spMkLst>
            <pc:docMk/>
            <pc:sldMk cId="4097742538" sldId="299"/>
            <ac:spMk id="5146" creationId="{73E5A381-D251-4880-9714-530B28D3EE1B}"/>
          </ac:spMkLst>
        </pc:spChg>
        <pc:spChg chg="add del">
          <ac:chgData name="BEN KHALFALLAH Hela ItimAsrScoVdf" userId="d55be94f-4073-46ba-88ef-465599598fde" providerId="ADAL" clId="{1ACD003D-8B4F-4E45-A51C-5BD176EA623D}" dt="2023-03-15T17:26:22.177" v="2300" actId="26606"/>
          <ac:spMkLst>
            <pc:docMk/>
            <pc:sldMk cId="4097742538" sldId="299"/>
            <ac:spMk id="5153" creationId="{AB8CD641-9DEB-4AF5-8236-E9C9CD4C9DCC}"/>
          </ac:spMkLst>
        </pc:spChg>
        <pc:spChg chg="add del">
          <ac:chgData name="BEN KHALFALLAH Hela ItimAsrScoVdf" userId="d55be94f-4073-46ba-88ef-465599598fde" providerId="ADAL" clId="{1ACD003D-8B4F-4E45-A51C-5BD176EA623D}" dt="2023-03-15T17:08:11.768" v="2222" actId="26606"/>
          <ac:spMkLst>
            <pc:docMk/>
            <pc:sldMk cId="4097742538" sldId="299"/>
            <ac:spMk id="5155" creationId="{AB8CD641-9DEB-4AF5-8236-E9C9CD4C9DCC}"/>
          </ac:spMkLst>
        </pc:spChg>
        <pc:spChg chg="add del">
          <ac:chgData name="BEN KHALFALLAH Hela ItimAsrScoVdf" userId="d55be94f-4073-46ba-88ef-465599598fde" providerId="ADAL" clId="{1ACD003D-8B4F-4E45-A51C-5BD176EA623D}" dt="2023-03-15T17:08:11.768" v="2222" actId="26606"/>
          <ac:spMkLst>
            <pc:docMk/>
            <pc:sldMk cId="4097742538" sldId="299"/>
            <ac:spMk id="5156" creationId="{5D5E296C-7F37-495B-9C8F-C56402F0BC0E}"/>
          </ac:spMkLst>
        </pc:spChg>
        <pc:spChg chg="add del">
          <ac:chgData name="BEN KHALFALLAH Hela ItimAsrScoVdf" userId="d55be94f-4073-46ba-88ef-465599598fde" providerId="ADAL" clId="{1ACD003D-8B4F-4E45-A51C-5BD176EA623D}" dt="2023-03-15T17:08:11.768" v="2222" actId="26606"/>
          <ac:spMkLst>
            <pc:docMk/>
            <pc:sldMk cId="4097742538" sldId="299"/>
            <ac:spMk id="5157" creationId="{D4FEA77F-6150-4990-AB1A-6C6AD09F79C7}"/>
          </ac:spMkLst>
        </pc:spChg>
        <pc:spChg chg="add del">
          <ac:chgData name="BEN KHALFALLAH Hela ItimAsrScoVdf" userId="d55be94f-4073-46ba-88ef-465599598fde" providerId="ADAL" clId="{1ACD003D-8B4F-4E45-A51C-5BD176EA623D}" dt="2023-03-15T17:08:11.768" v="2222" actId="26606"/>
          <ac:spMkLst>
            <pc:docMk/>
            <pc:sldMk cId="4097742538" sldId="299"/>
            <ac:spMk id="5158" creationId="{66CC1B5B-CB1B-482B-BF03-89D1498F6DE2}"/>
          </ac:spMkLst>
        </pc:spChg>
        <pc:spChg chg="add del">
          <ac:chgData name="BEN KHALFALLAH Hela ItimAsrScoVdf" userId="d55be94f-4073-46ba-88ef-465599598fde" providerId="ADAL" clId="{1ACD003D-8B4F-4E45-A51C-5BD176EA623D}" dt="2023-03-15T17:08:11.768" v="2222" actId="26606"/>
          <ac:spMkLst>
            <pc:docMk/>
            <pc:sldMk cId="4097742538" sldId="299"/>
            <ac:spMk id="5160" creationId="{E12BDCE4-06B1-43E4-9B72-70B045BC8FC4}"/>
          </ac:spMkLst>
        </pc:spChg>
        <pc:spChg chg="add del">
          <ac:chgData name="BEN KHALFALLAH Hela ItimAsrScoVdf" userId="d55be94f-4073-46ba-88ef-465599598fde" providerId="ADAL" clId="{1ACD003D-8B4F-4E45-A51C-5BD176EA623D}" dt="2023-03-15T17:08:11.768" v="2222" actId="26606"/>
          <ac:spMkLst>
            <pc:docMk/>
            <pc:sldMk cId="4097742538" sldId="299"/>
            <ac:spMk id="5161" creationId="{7E51BA89-D41D-4B1D-B3F0-6CBEC1767B99}"/>
          </ac:spMkLst>
        </pc:spChg>
        <pc:spChg chg="add del">
          <ac:chgData name="BEN KHALFALLAH Hela ItimAsrScoVdf" userId="d55be94f-4073-46ba-88ef-465599598fde" providerId="ADAL" clId="{1ACD003D-8B4F-4E45-A51C-5BD176EA623D}" dt="2023-03-15T17:08:11.768" v="2222" actId="26606"/>
          <ac:spMkLst>
            <pc:docMk/>
            <pc:sldMk cId="4097742538" sldId="299"/>
            <ac:spMk id="5162" creationId="{C26B744A-1B73-4772-AD6B-71995691599E}"/>
          </ac:spMkLst>
        </pc:spChg>
        <pc:spChg chg="add del">
          <ac:chgData name="BEN KHALFALLAH Hela ItimAsrScoVdf" userId="d55be94f-4073-46ba-88ef-465599598fde" providerId="ADAL" clId="{1ACD003D-8B4F-4E45-A51C-5BD176EA623D}" dt="2023-03-15T17:08:11.768" v="2222" actId="26606"/>
          <ac:spMkLst>
            <pc:docMk/>
            <pc:sldMk cId="4097742538" sldId="299"/>
            <ac:spMk id="5163" creationId="{E862A855-4970-44F3-A22E-001A48200716}"/>
          </ac:spMkLst>
        </pc:spChg>
        <pc:spChg chg="add del">
          <ac:chgData name="BEN KHALFALLAH Hela ItimAsrScoVdf" userId="d55be94f-4073-46ba-88ef-465599598fde" providerId="ADAL" clId="{1ACD003D-8B4F-4E45-A51C-5BD176EA623D}" dt="2023-03-15T17:08:11.768" v="2222" actId="26606"/>
          <ac:spMkLst>
            <pc:docMk/>
            <pc:sldMk cId="4097742538" sldId="299"/>
            <ac:spMk id="5164" creationId="{D3912AED-C59B-4F6B-9ED6-CAC80BE67F31}"/>
          </ac:spMkLst>
        </pc:spChg>
        <pc:spChg chg="add del">
          <ac:chgData name="BEN KHALFALLAH Hela ItimAsrScoVdf" userId="d55be94f-4073-46ba-88ef-465599598fde" providerId="ADAL" clId="{1ACD003D-8B4F-4E45-A51C-5BD176EA623D}" dt="2023-03-15T17:26:22.177" v="2300" actId="26606"/>
          <ac:spMkLst>
            <pc:docMk/>
            <pc:sldMk cId="4097742538" sldId="299"/>
            <ac:spMk id="5167" creationId="{5D5E296C-7F37-495B-9C8F-C56402F0BC0E}"/>
          </ac:spMkLst>
        </pc:spChg>
        <pc:spChg chg="add del">
          <ac:chgData name="BEN KHALFALLAH Hela ItimAsrScoVdf" userId="d55be94f-4073-46ba-88ef-465599598fde" providerId="ADAL" clId="{1ACD003D-8B4F-4E45-A51C-5BD176EA623D}" dt="2023-03-15T17:08:20.023" v="2224" actId="26606"/>
          <ac:spMkLst>
            <pc:docMk/>
            <pc:sldMk cId="4097742538" sldId="299"/>
            <ac:spMk id="5168" creationId="{AB8CD641-9DEB-4AF5-8236-E9C9CD4C9DCC}"/>
          </ac:spMkLst>
        </pc:spChg>
        <pc:spChg chg="add del">
          <ac:chgData name="BEN KHALFALLAH Hela ItimAsrScoVdf" userId="d55be94f-4073-46ba-88ef-465599598fde" providerId="ADAL" clId="{1ACD003D-8B4F-4E45-A51C-5BD176EA623D}" dt="2023-03-15T17:08:20.023" v="2224" actId="26606"/>
          <ac:spMkLst>
            <pc:docMk/>
            <pc:sldMk cId="4097742538" sldId="299"/>
            <ac:spMk id="5169" creationId="{5D5E296C-7F37-495B-9C8F-C56402F0BC0E}"/>
          </ac:spMkLst>
        </pc:spChg>
        <pc:spChg chg="add del">
          <ac:chgData name="BEN KHALFALLAH Hela ItimAsrScoVdf" userId="d55be94f-4073-46ba-88ef-465599598fde" providerId="ADAL" clId="{1ACD003D-8B4F-4E45-A51C-5BD176EA623D}" dt="2023-03-15T17:08:20.023" v="2224" actId="26606"/>
          <ac:spMkLst>
            <pc:docMk/>
            <pc:sldMk cId="4097742538" sldId="299"/>
            <ac:spMk id="5170" creationId="{D4FEA77F-6150-4990-AB1A-6C6AD09F79C7}"/>
          </ac:spMkLst>
        </pc:spChg>
        <pc:spChg chg="add del">
          <ac:chgData name="BEN KHALFALLAH Hela ItimAsrScoVdf" userId="d55be94f-4073-46ba-88ef-465599598fde" providerId="ADAL" clId="{1ACD003D-8B4F-4E45-A51C-5BD176EA623D}" dt="2023-03-15T17:08:20.023" v="2224" actId="26606"/>
          <ac:spMkLst>
            <pc:docMk/>
            <pc:sldMk cId="4097742538" sldId="299"/>
            <ac:spMk id="5171" creationId="{66CC1B5B-CB1B-482B-BF03-89D1498F6DE2}"/>
          </ac:spMkLst>
        </pc:spChg>
        <pc:spChg chg="add del">
          <ac:chgData name="BEN KHALFALLAH Hela ItimAsrScoVdf" userId="d55be94f-4073-46ba-88ef-465599598fde" providerId="ADAL" clId="{1ACD003D-8B4F-4E45-A51C-5BD176EA623D}" dt="2023-03-15T17:08:20.023" v="2224" actId="26606"/>
          <ac:spMkLst>
            <pc:docMk/>
            <pc:sldMk cId="4097742538" sldId="299"/>
            <ac:spMk id="5173" creationId="{D465C1FC-DFA3-46C5-9FAF-C9C377B85E63}"/>
          </ac:spMkLst>
        </pc:spChg>
        <pc:spChg chg="add del">
          <ac:chgData name="BEN KHALFALLAH Hela ItimAsrScoVdf" userId="d55be94f-4073-46ba-88ef-465599598fde" providerId="ADAL" clId="{1ACD003D-8B4F-4E45-A51C-5BD176EA623D}" dt="2023-03-15T17:08:20.023" v="2224" actId="26606"/>
          <ac:spMkLst>
            <pc:docMk/>
            <pc:sldMk cId="4097742538" sldId="299"/>
            <ac:spMk id="5174" creationId="{8B886C58-0AFE-441D-937C-CB88459BF779}"/>
          </ac:spMkLst>
        </pc:spChg>
        <pc:spChg chg="add del">
          <ac:chgData name="BEN KHALFALLAH Hela ItimAsrScoVdf" userId="d55be94f-4073-46ba-88ef-465599598fde" providerId="ADAL" clId="{1ACD003D-8B4F-4E45-A51C-5BD176EA623D}" dt="2023-03-15T17:08:20.023" v="2224" actId="26606"/>
          <ac:spMkLst>
            <pc:docMk/>
            <pc:sldMk cId="4097742538" sldId="299"/>
            <ac:spMk id="5175" creationId="{129748EE-6E3E-4FC2-ACA0-1F12AB51CBD2}"/>
          </ac:spMkLst>
        </pc:spChg>
        <pc:spChg chg="add del">
          <ac:chgData name="BEN KHALFALLAH Hela ItimAsrScoVdf" userId="d55be94f-4073-46ba-88ef-465599598fde" providerId="ADAL" clId="{1ACD003D-8B4F-4E45-A51C-5BD176EA623D}" dt="2023-03-15T17:08:20.023" v="2224" actId="26606"/>
          <ac:spMkLst>
            <pc:docMk/>
            <pc:sldMk cId="4097742538" sldId="299"/>
            <ac:spMk id="5176" creationId="{73E5A381-D251-4880-9714-530B28D3EE1B}"/>
          </ac:spMkLst>
        </pc:spChg>
        <pc:spChg chg="add del">
          <ac:chgData name="BEN KHALFALLAH Hela ItimAsrScoVdf" userId="d55be94f-4073-46ba-88ef-465599598fde" providerId="ADAL" clId="{1ACD003D-8B4F-4E45-A51C-5BD176EA623D}" dt="2023-03-15T17:26:22.177" v="2300" actId="26606"/>
          <ac:spMkLst>
            <pc:docMk/>
            <pc:sldMk cId="4097742538" sldId="299"/>
            <ac:spMk id="5180" creationId="{D4FEA77F-6150-4990-AB1A-6C6AD09F79C7}"/>
          </ac:spMkLst>
        </pc:spChg>
        <pc:spChg chg="add del">
          <ac:chgData name="BEN KHALFALLAH Hela ItimAsrScoVdf" userId="d55be94f-4073-46ba-88ef-465599598fde" providerId="ADAL" clId="{1ACD003D-8B4F-4E45-A51C-5BD176EA623D}" dt="2023-03-15T17:08:22.517" v="2226" actId="26606"/>
          <ac:spMkLst>
            <pc:docMk/>
            <pc:sldMk cId="4097742538" sldId="299"/>
            <ac:spMk id="5181" creationId="{AB8CD641-9DEB-4AF5-8236-E9C9CD4C9DCC}"/>
          </ac:spMkLst>
        </pc:spChg>
        <pc:spChg chg="add del">
          <ac:chgData name="BEN KHALFALLAH Hela ItimAsrScoVdf" userId="d55be94f-4073-46ba-88ef-465599598fde" providerId="ADAL" clId="{1ACD003D-8B4F-4E45-A51C-5BD176EA623D}" dt="2023-03-15T17:08:22.517" v="2226" actId="26606"/>
          <ac:spMkLst>
            <pc:docMk/>
            <pc:sldMk cId="4097742538" sldId="299"/>
            <ac:spMk id="5182" creationId="{5D5E296C-7F37-495B-9C8F-C56402F0BC0E}"/>
          </ac:spMkLst>
        </pc:spChg>
        <pc:spChg chg="add del">
          <ac:chgData name="BEN KHALFALLAH Hela ItimAsrScoVdf" userId="d55be94f-4073-46ba-88ef-465599598fde" providerId="ADAL" clId="{1ACD003D-8B4F-4E45-A51C-5BD176EA623D}" dt="2023-03-15T17:08:22.517" v="2226" actId="26606"/>
          <ac:spMkLst>
            <pc:docMk/>
            <pc:sldMk cId="4097742538" sldId="299"/>
            <ac:spMk id="5183" creationId="{D4FEA77F-6150-4990-AB1A-6C6AD09F79C7}"/>
          </ac:spMkLst>
        </pc:spChg>
        <pc:spChg chg="add del">
          <ac:chgData name="BEN KHALFALLAH Hela ItimAsrScoVdf" userId="d55be94f-4073-46ba-88ef-465599598fde" providerId="ADAL" clId="{1ACD003D-8B4F-4E45-A51C-5BD176EA623D}" dt="2023-03-15T17:08:22.517" v="2226" actId="26606"/>
          <ac:spMkLst>
            <pc:docMk/>
            <pc:sldMk cId="4097742538" sldId="299"/>
            <ac:spMk id="5184" creationId="{66CC1B5B-CB1B-482B-BF03-89D1498F6DE2}"/>
          </ac:spMkLst>
        </pc:spChg>
        <pc:spChg chg="add del">
          <ac:chgData name="BEN KHALFALLAH Hela ItimAsrScoVdf" userId="d55be94f-4073-46ba-88ef-465599598fde" providerId="ADAL" clId="{1ACD003D-8B4F-4E45-A51C-5BD176EA623D}" dt="2023-03-15T17:08:22.517" v="2226" actId="26606"/>
          <ac:spMkLst>
            <pc:docMk/>
            <pc:sldMk cId="4097742538" sldId="299"/>
            <ac:spMk id="5186" creationId="{414B4D46-9526-4BE1-BC60-D0C3F584E299}"/>
          </ac:spMkLst>
        </pc:spChg>
        <pc:spChg chg="add del">
          <ac:chgData name="BEN KHALFALLAH Hela ItimAsrScoVdf" userId="d55be94f-4073-46ba-88ef-465599598fde" providerId="ADAL" clId="{1ACD003D-8B4F-4E45-A51C-5BD176EA623D}" dt="2023-03-15T17:08:22.517" v="2226" actId="26606"/>
          <ac:spMkLst>
            <pc:docMk/>
            <pc:sldMk cId="4097742538" sldId="299"/>
            <ac:spMk id="5187" creationId="{3CB2DF8D-0A9E-40EC-99F2-54F700B01D2B}"/>
          </ac:spMkLst>
        </pc:spChg>
        <pc:spChg chg="add del">
          <ac:chgData name="BEN KHALFALLAH Hela ItimAsrScoVdf" userId="d55be94f-4073-46ba-88ef-465599598fde" providerId="ADAL" clId="{1ACD003D-8B4F-4E45-A51C-5BD176EA623D}" dt="2023-03-15T17:08:22.517" v="2226" actId="26606"/>
          <ac:spMkLst>
            <pc:docMk/>
            <pc:sldMk cId="4097742538" sldId="299"/>
            <ac:spMk id="5188" creationId="{E236A4AA-6673-4004-B1A2-8E7C46D72D7C}"/>
          </ac:spMkLst>
        </pc:spChg>
        <pc:spChg chg="add del">
          <ac:chgData name="BEN KHALFALLAH Hela ItimAsrScoVdf" userId="d55be94f-4073-46ba-88ef-465599598fde" providerId="ADAL" clId="{1ACD003D-8B4F-4E45-A51C-5BD176EA623D}" dt="2023-03-15T17:08:22.517" v="2226" actId="26606"/>
          <ac:spMkLst>
            <pc:docMk/>
            <pc:sldMk cId="4097742538" sldId="299"/>
            <ac:spMk id="5189" creationId="{4D52C3F7-8C9D-4039-B5A2-C3C7B1184306}"/>
          </ac:spMkLst>
        </pc:spChg>
        <pc:spChg chg="add del">
          <ac:chgData name="BEN KHALFALLAH Hela ItimAsrScoVdf" userId="d55be94f-4073-46ba-88ef-465599598fde" providerId="ADAL" clId="{1ACD003D-8B4F-4E45-A51C-5BD176EA623D}" dt="2023-03-15T17:08:22.517" v="2226" actId="26606"/>
          <ac:spMkLst>
            <pc:docMk/>
            <pc:sldMk cId="4097742538" sldId="299"/>
            <ac:spMk id="5190" creationId="{2F977B43-39D2-42B0-A7C5-61547A147538}"/>
          </ac:spMkLst>
        </pc:spChg>
        <pc:spChg chg="add del">
          <ac:chgData name="BEN KHALFALLAH Hela ItimAsrScoVdf" userId="d55be94f-4073-46ba-88ef-465599598fde" providerId="ADAL" clId="{1ACD003D-8B4F-4E45-A51C-5BD176EA623D}" dt="2023-03-15T17:08:22.517" v="2226" actId="26606"/>
          <ac:spMkLst>
            <pc:docMk/>
            <pc:sldMk cId="4097742538" sldId="299"/>
            <ac:spMk id="5191" creationId="{B0F6D8A5-E067-40D7-8E7F-D4E9D01E474C}"/>
          </ac:spMkLst>
        </pc:spChg>
        <pc:spChg chg="add del">
          <ac:chgData name="BEN KHALFALLAH Hela ItimAsrScoVdf" userId="d55be94f-4073-46ba-88ef-465599598fde" providerId="ADAL" clId="{1ACD003D-8B4F-4E45-A51C-5BD176EA623D}" dt="2023-03-15T17:26:22.177" v="2300" actId="26606"/>
          <ac:spMkLst>
            <pc:docMk/>
            <pc:sldMk cId="4097742538" sldId="299"/>
            <ac:spMk id="5195" creationId="{66CC1B5B-CB1B-482B-BF03-89D1498F6DE2}"/>
          </ac:spMkLst>
        </pc:spChg>
        <pc:spChg chg="add del">
          <ac:chgData name="BEN KHALFALLAH Hela ItimAsrScoVdf" userId="d55be94f-4073-46ba-88ef-465599598fde" providerId="ADAL" clId="{1ACD003D-8B4F-4E45-A51C-5BD176EA623D}" dt="2023-03-15T17:09:37.343" v="2228" actId="26606"/>
          <ac:spMkLst>
            <pc:docMk/>
            <pc:sldMk cId="4097742538" sldId="299"/>
            <ac:spMk id="5196" creationId="{AB8CD641-9DEB-4AF5-8236-E9C9CD4C9DCC}"/>
          </ac:spMkLst>
        </pc:spChg>
        <pc:spChg chg="add del">
          <ac:chgData name="BEN KHALFALLAH Hela ItimAsrScoVdf" userId="d55be94f-4073-46ba-88ef-465599598fde" providerId="ADAL" clId="{1ACD003D-8B4F-4E45-A51C-5BD176EA623D}" dt="2023-03-15T17:09:37.343" v="2228" actId="26606"/>
          <ac:spMkLst>
            <pc:docMk/>
            <pc:sldMk cId="4097742538" sldId="299"/>
            <ac:spMk id="5197" creationId="{5D5E296C-7F37-495B-9C8F-C56402F0BC0E}"/>
          </ac:spMkLst>
        </pc:spChg>
        <pc:spChg chg="add del">
          <ac:chgData name="BEN KHALFALLAH Hela ItimAsrScoVdf" userId="d55be94f-4073-46ba-88ef-465599598fde" providerId="ADAL" clId="{1ACD003D-8B4F-4E45-A51C-5BD176EA623D}" dt="2023-03-15T17:09:37.343" v="2228" actId="26606"/>
          <ac:spMkLst>
            <pc:docMk/>
            <pc:sldMk cId="4097742538" sldId="299"/>
            <ac:spMk id="5198" creationId="{D4FEA77F-6150-4990-AB1A-6C6AD09F79C7}"/>
          </ac:spMkLst>
        </pc:spChg>
        <pc:spChg chg="add del">
          <ac:chgData name="BEN KHALFALLAH Hela ItimAsrScoVdf" userId="d55be94f-4073-46ba-88ef-465599598fde" providerId="ADAL" clId="{1ACD003D-8B4F-4E45-A51C-5BD176EA623D}" dt="2023-03-15T17:09:37.343" v="2228" actId="26606"/>
          <ac:spMkLst>
            <pc:docMk/>
            <pc:sldMk cId="4097742538" sldId="299"/>
            <ac:spMk id="5199" creationId="{66CC1B5B-CB1B-482B-BF03-89D1498F6DE2}"/>
          </ac:spMkLst>
        </pc:spChg>
        <pc:spChg chg="add del">
          <ac:chgData name="BEN KHALFALLAH Hela ItimAsrScoVdf" userId="d55be94f-4073-46ba-88ef-465599598fde" providerId="ADAL" clId="{1ACD003D-8B4F-4E45-A51C-5BD176EA623D}" dt="2023-03-15T17:09:37.343" v="2228" actId="26606"/>
          <ac:spMkLst>
            <pc:docMk/>
            <pc:sldMk cId="4097742538" sldId="299"/>
            <ac:spMk id="5201" creationId="{0646E723-37AC-46C1-833E-49EBFD56E955}"/>
          </ac:spMkLst>
        </pc:spChg>
        <pc:spChg chg="add del">
          <ac:chgData name="BEN KHALFALLAH Hela ItimAsrScoVdf" userId="d55be94f-4073-46ba-88ef-465599598fde" providerId="ADAL" clId="{1ACD003D-8B4F-4E45-A51C-5BD176EA623D}" dt="2023-03-15T17:09:37.343" v="2228" actId="26606"/>
          <ac:spMkLst>
            <pc:docMk/>
            <pc:sldMk cId="4097742538" sldId="299"/>
            <ac:spMk id="5202" creationId="{1064BEB5-927C-40C6-AD8D-5B1081EBA365}"/>
          </ac:spMkLst>
        </pc:spChg>
        <pc:spChg chg="add del">
          <ac:chgData name="BEN KHALFALLAH Hela ItimAsrScoVdf" userId="d55be94f-4073-46ba-88ef-465599598fde" providerId="ADAL" clId="{1ACD003D-8B4F-4E45-A51C-5BD176EA623D}" dt="2023-03-15T17:09:37.343" v="2228" actId="26606"/>
          <ac:spMkLst>
            <pc:docMk/>
            <pc:sldMk cId="4097742538" sldId="299"/>
            <ac:spMk id="5203" creationId="{CFAD90FD-B14D-4011-90EE-AB83798BC2F0}"/>
          </ac:spMkLst>
        </pc:spChg>
        <pc:spChg chg="add del">
          <ac:chgData name="BEN KHALFALLAH Hela ItimAsrScoVdf" userId="d55be94f-4073-46ba-88ef-465599598fde" providerId="ADAL" clId="{1ACD003D-8B4F-4E45-A51C-5BD176EA623D}" dt="2023-03-15T17:09:37.343" v="2228" actId="26606"/>
          <ac:spMkLst>
            <pc:docMk/>
            <pc:sldMk cId="4097742538" sldId="299"/>
            <ac:spMk id="5204" creationId="{3840A683-B247-4FCD-A924-208E0F8114C1}"/>
          </ac:spMkLst>
        </pc:spChg>
        <pc:spChg chg="add del">
          <ac:chgData name="BEN KHALFALLAH Hela ItimAsrScoVdf" userId="d55be94f-4073-46ba-88ef-465599598fde" providerId="ADAL" clId="{1ACD003D-8B4F-4E45-A51C-5BD176EA623D}" dt="2023-03-15T17:09:37.343" v="2228" actId="26606"/>
          <ac:spMkLst>
            <pc:docMk/>
            <pc:sldMk cId="4097742538" sldId="299"/>
            <ac:spMk id="5205" creationId="{E6861741-689A-45A2-98D1-6C4A4F13C0AB}"/>
          </ac:spMkLst>
        </pc:spChg>
        <pc:spChg chg="add del">
          <ac:chgData name="BEN KHALFALLAH Hela ItimAsrScoVdf" userId="d55be94f-4073-46ba-88ef-465599598fde" providerId="ADAL" clId="{1ACD003D-8B4F-4E45-A51C-5BD176EA623D}" dt="2023-03-15T17:26:22.177" v="2300" actId="26606"/>
          <ac:spMkLst>
            <pc:docMk/>
            <pc:sldMk cId="4097742538" sldId="299"/>
            <ac:spMk id="5211" creationId="{0646E723-37AC-46C1-833E-49EBFD56E955}"/>
          </ac:spMkLst>
        </pc:spChg>
        <pc:spChg chg="add del">
          <ac:chgData name="BEN KHALFALLAH Hela ItimAsrScoVdf" userId="d55be94f-4073-46ba-88ef-465599598fde" providerId="ADAL" clId="{1ACD003D-8B4F-4E45-A51C-5BD176EA623D}" dt="2023-03-15T17:26:22.177" v="2300" actId="26606"/>
          <ac:spMkLst>
            <pc:docMk/>
            <pc:sldMk cId="4097742538" sldId="299"/>
            <ac:spMk id="5212" creationId="{1064BEB5-927C-40C6-AD8D-5B1081EBA365}"/>
          </ac:spMkLst>
        </pc:spChg>
        <pc:spChg chg="add del">
          <ac:chgData name="BEN KHALFALLAH Hela ItimAsrScoVdf" userId="d55be94f-4073-46ba-88ef-465599598fde" providerId="ADAL" clId="{1ACD003D-8B4F-4E45-A51C-5BD176EA623D}" dt="2023-03-15T17:26:22.177" v="2300" actId="26606"/>
          <ac:spMkLst>
            <pc:docMk/>
            <pc:sldMk cId="4097742538" sldId="299"/>
            <ac:spMk id="5213" creationId="{CFAD90FD-B14D-4011-90EE-AB83798BC2F0}"/>
          </ac:spMkLst>
        </pc:spChg>
        <pc:spChg chg="add del">
          <ac:chgData name="BEN KHALFALLAH Hela ItimAsrScoVdf" userId="d55be94f-4073-46ba-88ef-465599598fde" providerId="ADAL" clId="{1ACD003D-8B4F-4E45-A51C-5BD176EA623D}" dt="2023-03-15T17:26:22.177" v="2300" actId="26606"/>
          <ac:spMkLst>
            <pc:docMk/>
            <pc:sldMk cId="4097742538" sldId="299"/>
            <ac:spMk id="5214" creationId="{3840A683-B247-4FCD-A924-208E0F8114C1}"/>
          </ac:spMkLst>
        </pc:spChg>
        <pc:spChg chg="add del">
          <ac:chgData name="BEN KHALFALLAH Hela ItimAsrScoVdf" userId="d55be94f-4073-46ba-88ef-465599598fde" providerId="ADAL" clId="{1ACD003D-8B4F-4E45-A51C-5BD176EA623D}" dt="2023-03-15T17:26:22.177" v="2300" actId="26606"/>
          <ac:spMkLst>
            <pc:docMk/>
            <pc:sldMk cId="4097742538" sldId="299"/>
            <ac:spMk id="5215" creationId="{E6861741-689A-45A2-98D1-6C4A4F13C0AB}"/>
          </ac:spMkLst>
        </pc:spChg>
        <pc:spChg chg="add">
          <ac:chgData name="BEN KHALFALLAH Hela ItimAsrScoVdf" userId="d55be94f-4073-46ba-88ef-465599598fde" providerId="ADAL" clId="{1ACD003D-8B4F-4E45-A51C-5BD176EA623D}" dt="2023-03-15T17:26:22.177" v="2300" actId="26606"/>
          <ac:spMkLst>
            <pc:docMk/>
            <pc:sldMk cId="4097742538" sldId="299"/>
            <ac:spMk id="5223" creationId="{8BE6719F-48A4-4823-A328-9C62FE4E28E8}"/>
          </ac:spMkLst>
        </pc:spChg>
        <pc:spChg chg="add">
          <ac:chgData name="BEN KHALFALLAH Hela ItimAsrScoVdf" userId="d55be94f-4073-46ba-88ef-465599598fde" providerId="ADAL" clId="{1ACD003D-8B4F-4E45-A51C-5BD176EA623D}" dt="2023-03-15T17:26:22.177" v="2300" actId="26606"/>
          <ac:spMkLst>
            <pc:docMk/>
            <pc:sldMk cId="4097742538" sldId="299"/>
            <ac:spMk id="5225" creationId="{03315241-BEAE-4E65-82F7-08E835AF29E4}"/>
          </ac:spMkLst>
        </pc:spChg>
        <pc:spChg chg="add">
          <ac:chgData name="BEN KHALFALLAH Hela ItimAsrScoVdf" userId="d55be94f-4073-46ba-88ef-465599598fde" providerId="ADAL" clId="{1ACD003D-8B4F-4E45-A51C-5BD176EA623D}" dt="2023-03-15T17:26:22.177" v="2300" actId="26606"/>
          <ac:spMkLst>
            <pc:docMk/>
            <pc:sldMk cId="4097742538" sldId="299"/>
            <ac:spMk id="5227" creationId="{BF1CE0D4-D44A-42E4-8B7A-029726BD5996}"/>
          </ac:spMkLst>
        </pc:spChg>
        <pc:spChg chg="add">
          <ac:chgData name="BEN KHALFALLAH Hela ItimAsrScoVdf" userId="d55be94f-4073-46ba-88ef-465599598fde" providerId="ADAL" clId="{1ACD003D-8B4F-4E45-A51C-5BD176EA623D}" dt="2023-03-15T17:26:22.177" v="2300" actId="26606"/>
          <ac:spMkLst>
            <pc:docMk/>
            <pc:sldMk cId="4097742538" sldId="299"/>
            <ac:spMk id="5229" creationId="{C7FD3EF1-CCD6-422C-9568-7FB46CB9DBF3}"/>
          </ac:spMkLst>
        </pc:spChg>
        <pc:spChg chg="add">
          <ac:chgData name="BEN KHALFALLAH Hela ItimAsrScoVdf" userId="d55be94f-4073-46ba-88ef-465599598fde" providerId="ADAL" clId="{1ACD003D-8B4F-4E45-A51C-5BD176EA623D}" dt="2023-03-15T17:26:22.177" v="2300" actId="26606"/>
          <ac:spMkLst>
            <pc:docMk/>
            <pc:sldMk cId="4097742538" sldId="299"/>
            <ac:spMk id="5236" creationId="{EC1F6DBE-DB78-4B78-BF01-BE3E85E68B3B}"/>
          </ac:spMkLst>
        </pc:spChg>
        <pc:spChg chg="add">
          <ac:chgData name="BEN KHALFALLAH Hela ItimAsrScoVdf" userId="d55be94f-4073-46ba-88ef-465599598fde" providerId="ADAL" clId="{1ACD003D-8B4F-4E45-A51C-5BD176EA623D}" dt="2023-03-15T17:26:22.177" v="2300" actId="26606"/>
          <ac:spMkLst>
            <pc:docMk/>
            <pc:sldMk cId="4097742538" sldId="299"/>
            <ac:spMk id="5238" creationId="{DB2F82D9-87EF-4730-A452-BBCD605667ED}"/>
          </ac:spMkLst>
        </pc:spChg>
        <pc:spChg chg="add">
          <ac:chgData name="BEN KHALFALLAH Hela ItimAsrScoVdf" userId="d55be94f-4073-46ba-88ef-465599598fde" providerId="ADAL" clId="{1ACD003D-8B4F-4E45-A51C-5BD176EA623D}" dt="2023-03-15T17:26:22.177" v="2300" actId="26606"/>
          <ac:spMkLst>
            <pc:docMk/>
            <pc:sldMk cId="4097742538" sldId="299"/>
            <ac:spMk id="5240" creationId="{9C0A9570-3141-4423-9688-DC06DB4ED909}"/>
          </ac:spMkLst>
        </pc:spChg>
        <pc:spChg chg="add">
          <ac:chgData name="BEN KHALFALLAH Hela ItimAsrScoVdf" userId="d55be94f-4073-46ba-88ef-465599598fde" providerId="ADAL" clId="{1ACD003D-8B4F-4E45-A51C-5BD176EA623D}" dt="2023-03-15T17:26:22.177" v="2300" actId="26606"/>
          <ac:spMkLst>
            <pc:docMk/>
            <pc:sldMk cId="4097742538" sldId="299"/>
            <ac:spMk id="5242" creationId="{90517095-4E15-4A5B-8C14-59DED3DBE813}"/>
          </ac:spMkLst>
        </pc:spChg>
        <pc:spChg chg="add">
          <ac:chgData name="BEN KHALFALLAH Hela ItimAsrScoVdf" userId="d55be94f-4073-46ba-88ef-465599598fde" providerId="ADAL" clId="{1ACD003D-8B4F-4E45-A51C-5BD176EA623D}" dt="2023-03-15T17:26:22.177" v="2300" actId="26606"/>
          <ac:spMkLst>
            <pc:docMk/>
            <pc:sldMk cId="4097742538" sldId="299"/>
            <ac:spMk id="5244" creationId="{FC968B73-7002-4979-BCCF-06C4D83F57A4}"/>
          </ac:spMkLst>
        </pc:spChg>
        <pc:spChg chg="add">
          <ac:chgData name="BEN KHALFALLAH Hela ItimAsrScoVdf" userId="d55be94f-4073-46ba-88ef-465599598fde" providerId="ADAL" clId="{1ACD003D-8B4F-4E45-A51C-5BD176EA623D}" dt="2023-03-15T17:26:22.177" v="2300" actId="26606"/>
          <ac:spMkLst>
            <pc:docMk/>
            <pc:sldMk cId="4097742538" sldId="299"/>
            <ac:spMk id="5246" creationId="{DC59BE40-320F-49C1-AC36-6819DC9DCBE6}"/>
          </ac:spMkLst>
        </pc:spChg>
        <pc:spChg chg="add">
          <ac:chgData name="BEN KHALFALLAH Hela ItimAsrScoVdf" userId="d55be94f-4073-46ba-88ef-465599598fde" providerId="ADAL" clId="{1ACD003D-8B4F-4E45-A51C-5BD176EA623D}" dt="2023-03-15T17:26:22.177" v="2300" actId="26606"/>
          <ac:spMkLst>
            <pc:docMk/>
            <pc:sldMk cId="4097742538" sldId="299"/>
            <ac:spMk id="5248" creationId="{5A90EF1A-31A7-46B7-B3F5-0F0F0C1266C1}"/>
          </ac:spMkLst>
        </pc:spChg>
        <pc:spChg chg="add">
          <ac:chgData name="BEN KHALFALLAH Hela ItimAsrScoVdf" userId="d55be94f-4073-46ba-88ef-465599598fde" providerId="ADAL" clId="{1ACD003D-8B4F-4E45-A51C-5BD176EA623D}" dt="2023-03-15T17:26:22.177" v="2300" actId="26606"/>
          <ac:spMkLst>
            <pc:docMk/>
            <pc:sldMk cId="4097742538" sldId="299"/>
            <ac:spMk id="5250" creationId="{8E78A6AF-789A-4E4E-97C2-C7C162D73FC5}"/>
          </ac:spMkLst>
        </pc:spChg>
        <pc:spChg chg="add">
          <ac:chgData name="BEN KHALFALLAH Hela ItimAsrScoVdf" userId="d55be94f-4073-46ba-88ef-465599598fde" providerId="ADAL" clId="{1ACD003D-8B4F-4E45-A51C-5BD176EA623D}" dt="2023-03-15T17:26:22.177" v="2300" actId="26606"/>
          <ac:spMkLst>
            <pc:docMk/>
            <pc:sldMk cId="4097742538" sldId="299"/>
            <ac:spMk id="5252" creationId="{13008875-EC39-4E5C-878D-1C158D5F23D6}"/>
          </ac:spMkLst>
        </pc:spChg>
        <pc:grpChg chg="add del">
          <ac:chgData name="BEN KHALFALLAH Hela ItimAsrScoVdf" userId="d55be94f-4073-46ba-88ef-465599598fde" providerId="ADAL" clId="{1ACD003D-8B4F-4E45-A51C-5BD176EA623D}" dt="2023-03-15T17:08:06.219" v="2220" actId="26606"/>
          <ac:grpSpMkLst>
            <pc:docMk/>
            <pc:sldMk cId="4097742538" sldId="299"/>
            <ac:grpSpMk id="5135" creationId="{1B537E3F-FCF5-4357-95F0-E51BBB4639F4}"/>
          </ac:grpSpMkLst>
        </pc:grpChg>
        <pc:grpChg chg="add del">
          <ac:chgData name="BEN KHALFALLAH Hela ItimAsrScoVdf" userId="d55be94f-4073-46ba-88ef-465599598fde" providerId="ADAL" clId="{1ACD003D-8B4F-4E45-A51C-5BD176EA623D}" dt="2023-03-15T17:12:36.922" v="2238" actId="26606"/>
          <ac:grpSpMkLst>
            <pc:docMk/>
            <pc:sldMk cId="4097742538" sldId="299"/>
            <ac:grpSpMk id="5137" creationId="{1B537E3F-FCF5-4357-95F0-E51BBB4639F4}"/>
          </ac:grpSpMkLst>
        </pc:grpChg>
        <pc:grpChg chg="add del">
          <ac:chgData name="BEN KHALFALLAH Hela ItimAsrScoVdf" userId="d55be94f-4073-46ba-88ef-465599598fde" providerId="ADAL" clId="{1ACD003D-8B4F-4E45-A51C-5BD176EA623D}" dt="2023-03-15T17:08:11.768" v="2222" actId="26606"/>
          <ac:grpSpMkLst>
            <pc:docMk/>
            <pc:sldMk cId="4097742538" sldId="299"/>
            <ac:grpSpMk id="5159" creationId="{1B537E3F-FCF5-4357-95F0-E51BBB4639F4}"/>
          </ac:grpSpMkLst>
        </pc:grpChg>
        <pc:grpChg chg="add del">
          <ac:chgData name="BEN KHALFALLAH Hela ItimAsrScoVdf" userId="d55be94f-4073-46ba-88ef-465599598fde" providerId="ADAL" clId="{1ACD003D-8B4F-4E45-A51C-5BD176EA623D}" dt="2023-03-15T17:08:20.023" v="2224" actId="26606"/>
          <ac:grpSpMkLst>
            <pc:docMk/>
            <pc:sldMk cId="4097742538" sldId="299"/>
            <ac:grpSpMk id="5172" creationId="{1B537E3F-FCF5-4357-95F0-E51BBB4639F4}"/>
          </ac:grpSpMkLst>
        </pc:grpChg>
        <pc:grpChg chg="add del">
          <ac:chgData name="BEN KHALFALLAH Hela ItimAsrScoVdf" userId="d55be94f-4073-46ba-88ef-465599598fde" providerId="ADAL" clId="{1ACD003D-8B4F-4E45-A51C-5BD176EA623D}" dt="2023-03-15T17:08:22.517" v="2226" actId="26606"/>
          <ac:grpSpMkLst>
            <pc:docMk/>
            <pc:sldMk cId="4097742538" sldId="299"/>
            <ac:grpSpMk id="5185" creationId="{1B537E3F-FCF5-4357-95F0-E51BBB4639F4}"/>
          </ac:grpSpMkLst>
        </pc:grpChg>
        <pc:grpChg chg="add del">
          <ac:chgData name="BEN KHALFALLAH Hela ItimAsrScoVdf" userId="d55be94f-4073-46ba-88ef-465599598fde" providerId="ADAL" clId="{1ACD003D-8B4F-4E45-A51C-5BD176EA623D}" dt="2023-03-15T17:09:37.343" v="2228" actId="26606"/>
          <ac:grpSpMkLst>
            <pc:docMk/>
            <pc:sldMk cId="4097742538" sldId="299"/>
            <ac:grpSpMk id="5200" creationId="{1B537E3F-FCF5-4357-95F0-E51BBB4639F4}"/>
          </ac:grpSpMkLst>
        </pc:grpChg>
        <pc:grpChg chg="add del">
          <ac:chgData name="BEN KHALFALLAH Hela ItimAsrScoVdf" userId="d55be94f-4073-46ba-88ef-465599598fde" providerId="ADAL" clId="{1ACD003D-8B4F-4E45-A51C-5BD176EA623D}" dt="2023-03-15T17:26:22.177" v="2300" actId="26606"/>
          <ac:grpSpMkLst>
            <pc:docMk/>
            <pc:sldMk cId="4097742538" sldId="299"/>
            <ac:grpSpMk id="5209" creationId="{1B537E3F-FCF5-4357-95F0-E51BBB4639F4}"/>
          </ac:grpSpMkLst>
        </pc:grpChg>
        <pc:grpChg chg="add">
          <ac:chgData name="BEN KHALFALLAH Hela ItimAsrScoVdf" userId="d55be94f-4073-46ba-88ef-465599598fde" providerId="ADAL" clId="{1ACD003D-8B4F-4E45-A51C-5BD176EA623D}" dt="2023-03-15T17:26:22.177" v="2300" actId="26606"/>
          <ac:grpSpMkLst>
            <pc:docMk/>
            <pc:sldMk cId="4097742538" sldId="299"/>
            <ac:grpSpMk id="5231" creationId="{A762B3F3-49F5-421F-A1F7-7E9448E49CA0}"/>
          </ac:grpSpMkLst>
        </pc:grpChg>
        <pc:picChg chg="add del mod">
          <ac:chgData name="BEN KHALFALLAH Hela ItimAsrScoVdf" userId="d55be94f-4073-46ba-88ef-465599598fde" providerId="ADAL" clId="{1ACD003D-8B4F-4E45-A51C-5BD176EA623D}" dt="2023-03-15T17:25:22.654" v="2286" actId="478"/>
          <ac:picMkLst>
            <pc:docMk/>
            <pc:sldMk cId="4097742538" sldId="299"/>
            <ac:picMk id="4" creationId="{E0EC325F-34A9-4204-9B79-B788C5C0A160}"/>
          </ac:picMkLst>
        </pc:picChg>
        <pc:picChg chg="add mod">
          <ac:chgData name="BEN KHALFALLAH Hela ItimAsrScoVdf" userId="d55be94f-4073-46ba-88ef-465599598fde" providerId="ADAL" clId="{1ACD003D-8B4F-4E45-A51C-5BD176EA623D}" dt="2023-03-15T17:27:02.617" v="2316" actId="12789"/>
          <ac:picMkLst>
            <pc:docMk/>
            <pc:sldMk cId="4097742538" sldId="299"/>
            <ac:picMk id="5" creationId="{47B0899A-2D90-4FB8-BB8D-047A655BA9F2}"/>
          </ac:picMkLst>
        </pc:picChg>
        <pc:picChg chg="add del mod ord">
          <ac:chgData name="BEN KHALFALLAH Hela ItimAsrScoVdf" userId="d55be94f-4073-46ba-88ef-465599598fde" providerId="ADAL" clId="{1ACD003D-8B4F-4E45-A51C-5BD176EA623D}" dt="2023-03-15T17:26:32.392" v="2308" actId="21"/>
          <ac:picMkLst>
            <pc:docMk/>
            <pc:sldMk cId="4097742538" sldId="299"/>
            <ac:picMk id="6" creationId="{9E09413A-5CB4-4DE1-B5BA-B9BAC385A8B5}"/>
          </ac:picMkLst>
        </pc:picChg>
        <pc:picChg chg="add del mod">
          <ac:chgData name="BEN KHALFALLAH Hela ItimAsrScoVdf" userId="d55be94f-4073-46ba-88ef-465599598fde" providerId="ADAL" clId="{1ACD003D-8B4F-4E45-A51C-5BD176EA623D}" dt="2023-03-15T17:26:27.869" v="2301" actId="21"/>
          <ac:picMkLst>
            <pc:docMk/>
            <pc:sldMk cId="4097742538" sldId="299"/>
            <ac:picMk id="7" creationId="{41217466-9315-42C6-BCFD-A2382D20AFBF}"/>
          </ac:picMkLst>
        </pc:picChg>
        <pc:picChg chg="add mod">
          <ac:chgData name="BEN KHALFALLAH Hela ItimAsrScoVdf" userId="d55be94f-4073-46ba-88ef-465599598fde" providerId="ADAL" clId="{1ACD003D-8B4F-4E45-A51C-5BD176EA623D}" dt="2023-03-15T17:27:02.617" v="2316" actId="12789"/>
          <ac:picMkLst>
            <pc:docMk/>
            <pc:sldMk cId="4097742538" sldId="299"/>
            <ac:picMk id="8" creationId="{581CA97D-64D6-4E92-B78D-9A6BC255FF76}"/>
          </ac:picMkLst>
        </pc:picChg>
        <pc:picChg chg="add del mod">
          <ac:chgData name="BEN KHALFALLAH Hela ItimAsrScoVdf" userId="d55be94f-4073-46ba-88ef-465599598fde" providerId="ADAL" clId="{1ACD003D-8B4F-4E45-A51C-5BD176EA623D}" dt="2023-03-15T17:25:23.693" v="2287" actId="478"/>
          <ac:picMkLst>
            <pc:docMk/>
            <pc:sldMk cId="4097742538" sldId="299"/>
            <ac:picMk id="100" creationId="{C2E4E4DC-B5C7-49A8-81A1-2245C17A9271}"/>
          </ac:picMkLst>
        </pc:picChg>
        <pc:picChg chg="add mod">
          <ac:chgData name="BEN KHALFALLAH Hela ItimAsrScoVdf" userId="d55be94f-4073-46ba-88ef-465599598fde" providerId="ADAL" clId="{1ACD003D-8B4F-4E45-A51C-5BD176EA623D}" dt="2023-03-15T17:27:02.617" v="2316" actId="12789"/>
          <ac:picMkLst>
            <pc:docMk/>
            <pc:sldMk cId="4097742538" sldId="299"/>
            <ac:picMk id="125" creationId="{54CF9372-EAAF-46A1-BECF-7C8C67AC03F2}"/>
          </ac:picMkLst>
        </pc:picChg>
        <pc:picChg chg="add mod">
          <ac:chgData name="BEN KHALFALLAH Hela ItimAsrScoVdf" userId="d55be94f-4073-46ba-88ef-465599598fde" providerId="ADAL" clId="{1ACD003D-8B4F-4E45-A51C-5BD176EA623D}" dt="2023-03-15T17:27:02.617" v="2316" actId="12789"/>
          <ac:picMkLst>
            <pc:docMk/>
            <pc:sldMk cId="4097742538" sldId="299"/>
            <ac:picMk id="126" creationId="{10E64597-2179-4108-9E7B-4C7DDBCEC447}"/>
          </ac:picMkLst>
        </pc:picChg>
        <pc:picChg chg="add del mod">
          <ac:chgData name="BEN KHALFALLAH Hela ItimAsrScoVdf" userId="d55be94f-4073-46ba-88ef-465599598fde" providerId="ADAL" clId="{1ACD003D-8B4F-4E45-A51C-5BD176EA623D}" dt="2023-03-15T17:09:46.478" v="2231"/>
          <ac:picMkLst>
            <pc:docMk/>
            <pc:sldMk cId="4097742538" sldId="299"/>
            <ac:picMk id="5122" creationId="{79F444CE-6960-4318-B202-191C87729AEF}"/>
          </ac:picMkLst>
        </pc:picChg>
        <pc:picChg chg="add del mod">
          <ac:chgData name="BEN KHALFALLAH Hela ItimAsrScoVdf" userId="d55be94f-4073-46ba-88ef-465599598fde" providerId="ADAL" clId="{1ACD003D-8B4F-4E45-A51C-5BD176EA623D}" dt="2023-03-15T17:19:23.167" v="2267" actId="21"/>
          <ac:picMkLst>
            <pc:docMk/>
            <pc:sldMk cId="4097742538" sldId="299"/>
            <ac:picMk id="5124" creationId="{16022B3B-7F89-40D5-A420-301AB85898EE}"/>
          </ac:picMkLst>
        </pc:picChg>
        <pc:cxnChg chg="add del">
          <ac:chgData name="BEN KHALFALLAH Hela ItimAsrScoVdf" userId="d55be94f-4073-46ba-88ef-465599598fde" providerId="ADAL" clId="{1ACD003D-8B4F-4E45-A51C-5BD176EA623D}" dt="2023-03-15T17:12:36.922" v="2238" actId="26606"/>
          <ac:cxnSpMkLst>
            <pc:docMk/>
            <pc:sldMk cId="4097742538" sldId="299"/>
            <ac:cxnSpMk id="5147" creationId="{8B7156C4-96CE-4C55-BBBF-3F10C23116EE}"/>
          </ac:cxnSpMkLst>
        </pc:cxnChg>
        <pc:cxnChg chg="add del">
          <ac:chgData name="BEN KHALFALLAH Hela ItimAsrScoVdf" userId="d55be94f-4073-46ba-88ef-465599598fde" providerId="ADAL" clId="{1ACD003D-8B4F-4E45-A51C-5BD176EA623D}" dt="2023-03-15T17:08:06.219" v="2220" actId="26606"/>
          <ac:cxnSpMkLst>
            <pc:docMk/>
            <pc:sldMk cId="4097742538" sldId="299"/>
            <ac:cxnSpMk id="5148" creationId="{8B7156C4-96CE-4C55-BBBF-3F10C23116EE}"/>
          </ac:cxnSpMkLst>
        </pc:cxnChg>
        <pc:cxnChg chg="add del">
          <ac:chgData name="BEN KHALFALLAH Hela ItimAsrScoVdf" userId="d55be94f-4073-46ba-88ef-465599598fde" providerId="ADAL" clId="{1ACD003D-8B4F-4E45-A51C-5BD176EA623D}" dt="2023-03-15T17:12:36.922" v="2238" actId="26606"/>
          <ac:cxnSpMkLst>
            <pc:docMk/>
            <pc:sldMk cId="4097742538" sldId="299"/>
            <ac:cxnSpMk id="5149" creationId="{88C3A3B4-2A59-4319-8007-200D721865F6}"/>
          </ac:cxnSpMkLst>
        </pc:cxnChg>
        <pc:cxnChg chg="add del">
          <ac:chgData name="BEN KHALFALLAH Hela ItimAsrScoVdf" userId="d55be94f-4073-46ba-88ef-465599598fde" providerId="ADAL" clId="{1ACD003D-8B4F-4E45-A51C-5BD176EA623D}" dt="2023-03-15T17:08:06.219" v="2220" actId="26606"/>
          <ac:cxnSpMkLst>
            <pc:docMk/>
            <pc:sldMk cId="4097742538" sldId="299"/>
            <ac:cxnSpMk id="5150" creationId="{88C3A3B4-2A59-4319-8007-200D721865F6}"/>
          </ac:cxnSpMkLst>
        </pc:cxnChg>
        <pc:cxnChg chg="add del">
          <ac:chgData name="BEN KHALFALLAH Hela ItimAsrScoVdf" userId="d55be94f-4073-46ba-88ef-465599598fde" providerId="ADAL" clId="{1ACD003D-8B4F-4E45-A51C-5BD176EA623D}" dt="2023-03-15T17:12:36.922" v="2238" actId="26606"/>
          <ac:cxnSpMkLst>
            <pc:docMk/>
            <pc:sldMk cId="4097742538" sldId="299"/>
            <ac:cxnSpMk id="5151" creationId="{A9329761-0E22-487E-9CF4-FE08571F1738}"/>
          </ac:cxnSpMkLst>
        </pc:cxnChg>
        <pc:cxnChg chg="add del">
          <ac:chgData name="BEN KHALFALLAH Hela ItimAsrScoVdf" userId="d55be94f-4073-46ba-88ef-465599598fde" providerId="ADAL" clId="{1ACD003D-8B4F-4E45-A51C-5BD176EA623D}" dt="2023-03-15T17:08:06.219" v="2220" actId="26606"/>
          <ac:cxnSpMkLst>
            <pc:docMk/>
            <pc:sldMk cId="4097742538" sldId="299"/>
            <ac:cxnSpMk id="5152" creationId="{A9329761-0E22-487E-9CF4-FE08571F1738}"/>
          </ac:cxnSpMkLst>
        </pc:cxnChg>
        <pc:cxnChg chg="add del">
          <ac:chgData name="BEN KHALFALLAH Hela ItimAsrScoVdf" userId="d55be94f-4073-46ba-88ef-465599598fde" providerId="ADAL" clId="{1ACD003D-8B4F-4E45-A51C-5BD176EA623D}" dt="2023-03-15T17:08:11.768" v="2222" actId="26606"/>
          <ac:cxnSpMkLst>
            <pc:docMk/>
            <pc:sldMk cId="4097742538" sldId="299"/>
            <ac:cxnSpMk id="5154" creationId="{04B2257D-2DD5-4D83-AB7A-AD3F05A0A0FA}"/>
          </ac:cxnSpMkLst>
        </pc:cxnChg>
        <pc:cxnChg chg="add del">
          <ac:chgData name="BEN KHALFALLAH Hela ItimAsrScoVdf" userId="d55be94f-4073-46ba-88ef-465599598fde" providerId="ADAL" clId="{1ACD003D-8B4F-4E45-A51C-5BD176EA623D}" dt="2023-03-15T17:08:11.768" v="2222" actId="26606"/>
          <ac:cxnSpMkLst>
            <pc:docMk/>
            <pc:sldMk cId="4097742538" sldId="299"/>
            <ac:cxnSpMk id="5165" creationId="{1E994651-3ED5-4618-8E35-0A39AFE3B7EF}"/>
          </ac:cxnSpMkLst>
        </pc:cxnChg>
        <pc:cxnChg chg="add del">
          <ac:chgData name="BEN KHALFALLAH Hela ItimAsrScoVdf" userId="d55be94f-4073-46ba-88ef-465599598fde" providerId="ADAL" clId="{1ACD003D-8B4F-4E45-A51C-5BD176EA623D}" dt="2023-03-15T17:08:11.768" v="2222" actId="26606"/>
          <ac:cxnSpMkLst>
            <pc:docMk/>
            <pc:sldMk cId="4097742538" sldId="299"/>
            <ac:cxnSpMk id="5166" creationId="{1A887D96-D38A-4C8D-95F6-9BF74036BE6A}"/>
          </ac:cxnSpMkLst>
        </pc:cxnChg>
        <pc:cxnChg chg="add del">
          <ac:chgData name="BEN KHALFALLAH Hela ItimAsrScoVdf" userId="d55be94f-4073-46ba-88ef-465599598fde" providerId="ADAL" clId="{1ACD003D-8B4F-4E45-A51C-5BD176EA623D}" dt="2023-03-15T17:08:20.023" v="2224" actId="26606"/>
          <ac:cxnSpMkLst>
            <pc:docMk/>
            <pc:sldMk cId="4097742538" sldId="299"/>
            <ac:cxnSpMk id="5177" creationId="{8B7156C4-96CE-4C55-BBBF-3F10C23116EE}"/>
          </ac:cxnSpMkLst>
        </pc:cxnChg>
        <pc:cxnChg chg="add del">
          <ac:chgData name="BEN KHALFALLAH Hela ItimAsrScoVdf" userId="d55be94f-4073-46ba-88ef-465599598fde" providerId="ADAL" clId="{1ACD003D-8B4F-4E45-A51C-5BD176EA623D}" dt="2023-03-15T17:08:20.023" v="2224" actId="26606"/>
          <ac:cxnSpMkLst>
            <pc:docMk/>
            <pc:sldMk cId="4097742538" sldId="299"/>
            <ac:cxnSpMk id="5178" creationId="{88C3A3B4-2A59-4319-8007-200D721865F6}"/>
          </ac:cxnSpMkLst>
        </pc:cxnChg>
        <pc:cxnChg chg="add del">
          <ac:chgData name="BEN KHALFALLAH Hela ItimAsrScoVdf" userId="d55be94f-4073-46ba-88ef-465599598fde" providerId="ADAL" clId="{1ACD003D-8B4F-4E45-A51C-5BD176EA623D}" dt="2023-03-15T17:08:20.023" v="2224" actId="26606"/>
          <ac:cxnSpMkLst>
            <pc:docMk/>
            <pc:sldMk cId="4097742538" sldId="299"/>
            <ac:cxnSpMk id="5179" creationId="{A9329761-0E22-487E-9CF4-FE08571F1738}"/>
          </ac:cxnSpMkLst>
        </pc:cxnChg>
        <pc:cxnChg chg="add del">
          <ac:chgData name="BEN KHALFALLAH Hela ItimAsrScoVdf" userId="d55be94f-4073-46ba-88ef-465599598fde" providerId="ADAL" clId="{1ACD003D-8B4F-4E45-A51C-5BD176EA623D}" dt="2023-03-15T17:08:22.517" v="2226" actId="26606"/>
          <ac:cxnSpMkLst>
            <pc:docMk/>
            <pc:sldMk cId="4097742538" sldId="299"/>
            <ac:cxnSpMk id="5192" creationId="{B596F966-7CDC-4C84-B942-6B711420A693}"/>
          </ac:cxnSpMkLst>
        </pc:cxnChg>
        <pc:cxnChg chg="add del">
          <ac:chgData name="BEN KHALFALLAH Hela ItimAsrScoVdf" userId="d55be94f-4073-46ba-88ef-465599598fde" providerId="ADAL" clId="{1ACD003D-8B4F-4E45-A51C-5BD176EA623D}" dt="2023-03-15T17:08:22.517" v="2226" actId="26606"/>
          <ac:cxnSpMkLst>
            <pc:docMk/>
            <pc:sldMk cId="4097742538" sldId="299"/>
            <ac:cxnSpMk id="5193" creationId="{3F2A616E-2732-4526-BDC8-1689F06C82D3}"/>
          </ac:cxnSpMkLst>
        </pc:cxnChg>
        <pc:cxnChg chg="add del">
          <ac:chgData name="BEN KHALFALLAH Hela ItimAsrScoVdf" userId="d55be94f-4073-46ba-88ef-465599598fde" providerId="ADAL" clId="{1ACD003D-8B4F-4E45-A51C-5BD176EA623D}" dt="2023-03-15T17:08:22.517" v="2226" actId="26606"/>
          <ac:cxnSpMkLst>
            <pc:docMk/>
            <pc:sldMk cId="4097742538" sldId="299"/>
            <ac:cxnSpMk id="5194" creationId="{CFC767D2-4FE5-44CE-BA88-F9B89625970C}"/>
          </ac:cxnSpMkLst>
        </pc:cxnChg>
        <pc:cxnChg chg="add del">
          <ac:chgData name="BEN KHALFALLAH Hela ItimAsrScoVdf" userId="d55be94f-4073-46ba-88ef-465599598fde" providerId="ADAL" clId="{1ACD003D-8B4F-4E45-A51C-5BD176EA623D}" dt="2023-03-15T17:09:37.343" v="2228" actId="26606"/>
          <ac:cxnSpMkLst>
            <pc:docMk/>
            <pc:sldMk cId="4097742538" sldId="299"/>
            <ac:cxnSpMk id="5206" creationId="{0C77DF75-521B-49EA-B235-767773C0E2D1}"/>
          </ac:cxnSpMkLst>
        </pc:cxnChg>
        <pc:cxnChg chg="add del">
          <ac:chgData name="BEN KHALFALLAH Hela ItimAsrScoVdf" userId="d55be94f-4073-46ba-88ef-465599598fde" providerId="ADAL" clId="{1ACD003D-8B4F-4E45-A51C-5BD176EA623D}" dt="2023-03-15T17:09:37.343" v="2228" actId="26606"/>
          <ac:cxnSpMkLst>
            <pc:docMk/>
            <pc:sldMk cId="4097742538" sldId="299"/>
            <ac:cxnSpMk id="5207" creationId="{D8C40A12-D255-4952-B536-CF4E4866D2DA}"/>
          </ac:cxnSpMkLst>
        </pc:cxnChg>
        <pc:cxnChg chg="add del">
          <ac:chgData name="BEN KHALFALLAH Hela ItimAsrScoVdf" userId="d55be94f-4073-46ba-88ef-465599598fde" providerId="ADAL" clId="{1ACD003D-8B4F-4E45-A51C-5BD176EA623D}" dt="2023-03-15T17:09:37.343" v="2228" actId="26606"/>
          <ac:cxnSpMkLst>
            <pc:docMk/>
            <pc:sldMk cId="4097742538" sldId="299"/>
            <ac:cxnSpMk id="5208" creationId="{612384E2-1832-460A-A0E1-22E604739033}"/>
          </ac:cxnSpMkLst>
        </pc:cxnChg>
        <pc:cxnChg chg="add del">
          <ac:chgData name="BEN KHALFALLAH Hela ItimAsrScoVdf" userId="d55be94f-4073-46ba-88ef-465599598fde" providerId="ADAL" clId="{1ACD003D-8B4F-4E45-A51C-5BD176EA623D}" dt="2023-03-15T17:26:22.177" v="2300" actId="26606"/>
          <ac:cxnSpMkLst>
            <pc:docMk/>
            <pc:sldMk cId="4097742538" sldId="299"/>
            <ac:cxnSpMk id="5216" creationId="{0C77DF75-521B-49EA-B235-767773C0E2D1}"/>
          </ac:cxnSpMkLst>
        </pc:cxnChg>
        <pc:cxnChg chg="add del">
          <ac:chgData name="BEN KHALFALLAH Hela ItimAsrScoVdf" userId="d55be94f-4073-46ba-88ef-465599598fde" providerId="ADAL" clId="{1ACD003D-8B4F-4E45-A51C-5BD176EA623D}" dt="2023-03-15T17:26:22.177" v="2300" actId="26606"/>
          <ac:cxnSpMkLst>
            <pc:docMk/>
            <pc:sldMk cId="4097742538" sldId="299"/>
            <ac:cxnSpMk id="5217" creationId="{D8C40A12-D255-4952-B536-CF4E4866D2DA}"/>
          </ac:cxnSpMkLst>
        </pc:cxnChg>
        <pc:cxnChg chg="add del">
          <ac:chgData name="BEN KHALFALLAH Hela ItimAsrScoVdf" userId="d55be94f-4073-46ba-88ef-465599598fde" providerId="ADAL" clId="{1ACD003D-8B4F-4E45-A51C-5BD176EA623D}" dt="2023-03-15T17:26:22.177" v="2300" actId="26606"/>
          <ac:cxnSpMkLst>
            <pc:docMk/>
            <pc:sldMk cId="4097742538" sldId="299"/>
            <ac:cxnSpMk id="5218" creationId="{612384E2-1832-460A-A0E1-22E604739033}"/>
          </ac:cxnSpMkLst>
        </pc:cxnChg>
        <pc:cxnChg chg="add">
          <ac:chgData name="BEN KHALFALLAH Hela ItimAsrScoVdf" userId="d55be94f-4073-46ba-88ef-465599598fde" providerId="ADAL" clId="{1ACD003D-8B4F-4E45-A51C-5BD176EA623D}" dt="2023-03-15T17:26:22.177" v="2300" actId="26606"/>
          <ac:cxnSpMkLst>
            <pc:docMk/>
            <pc:sldMk cId="4097742538" sldId="299"/>
            <ac:cxnSpMk id="5254" creationId="{5FEABD00-0B76-4390-9F8B-FE344FF4C4B3}"/>
          </ac:cxnSpMkLst>
        </pc:cxnChg>
        <pc:cxnChg chg="add">
          <ac:chgData name="BEN KHALFALLAH Hela ItimAsrScoVdf" userId="d55be94f-4073-46ba-88ef-465599598fde" providerId="ADAL" clId="{1ACD003D-8B4F-4E45-A51C-5BD176EA623D}" dt="2023-03-15T17:26:22.177" v="2300" actId="26606"/>
          <ac:cxnSpMkLst>
            <pc:docMk/>
            <pc:sldMk cId="4097742538" sldId="299"/>
            <ac:cxnSpMk id="5256" creationId="{8EE0C33F-0374-4DDA-BF25-220016734F42}"/>
          </ac:cxnSpMkLst>
        </pc:cxnChg>
        <pc:cxnChg chg="add">
          <ac:chgData name="BEN KHALFALLAH Hela ItimAsrScoVdf" userId="d55be94f-4073-46ba-88ef-465599598fde" providerId="ADAL" clId="{1ACD003D-8B4F-4E45-A51C-5BD176EA623D}" dt="2023-03-15T17:26:22.177" v="2300" actId="26606"/>
          <ac:cxnSpMkLst>
            <pc:docMk/>
            <pc:sldMk cId="4097742538" sldId="299"/>
            <ac:cxnSpMk id="5258" creationId="{7D0F2DC7-BD6B-47C9-932A-A0EC7E43FB29}"/>
          </ac:cxnSpMkLst>
        </pc:cxnChg>
      </pc:sldChg>
      <pc:sldChg chg="addSp delSp modSp add mod ord">
        <pc:chgData name="BEN KHALFALLAH Hela ItimAsrScoVdf" userId="d55be94f-4073-46ba-88ef-465599598fde" providerId="ADAL" clId="{1ACD003D-8B4F-4E45-A51C-5BD176EA623D}" dt="2023-03-15T15:22:21.966" v="1574"/>
        <pc:sldMkLst>
          <pc:docMk/>
          <pc:sldMk cId="1142096621" sldId="300"/>
        </pc:sldMkLst>
        <pc:spChg chg="mod">
          <ac:chgData name="BEN KHALFALLAH Hela ItimAsrScoVdf" userId="d55be94f-4073-46ba-88ef-465599598fde" providerId="ADAL" clId="{1ACD003D-8B4F-4E45-A51C-5BD176EA623D}" dt="2023-03-15T15:07:47.650" v="1518" actId="20577"/>
          <ac:spMkLst>
            <pc:docMk/>
            <pc:sldMk cId="1142096621" sldId="300"/>
            <ac:spMk id="2" creationId="{AFB00FCE-6CB0-4B5E-A69F-01FE0C703FBC}"/>
          </ac:spMkLst>
        </pc:spChg>
        <pc:spChg chg="mod">
          <ac:chgData name="BEN KHALFALLAH Hela ItimAsrScoVdf" userId="d55be94f-4073-46ba-88ef-465599598fde" providerId="ADAL" clId="{1ACD003D-8B4F-4E45-A51C-5BD176EA623D}" dt="2023-03-15T15:22:21.966" v="1574"/>
          <ac:spMkLst>
            <pc:docMk/>
            <pc:sldMk cId="1142096621" sldId="300"/>
            <ac:spMk id="3" creationId="{7FB7152B-D899-4B4B-80E1-C66E0699B8C7}"/>
          </ac:spMkLst>
        </pc:spChg>
        <pc:spChg chg="del">
          <ac:chgData name="BEN KHALFALLAH Hela ItimAsrScoVdf" userId="d55be94f-4073-46ba-88ef-465599598fde" providerId="ADAL" clId="{1ACD003D-8B4F-4E45-A51C-5BD176EA623D}" dt="2023-03-15T15:08:05.646" v="1523" actId="26606"/>
          <ac:spMkLst>
            <pc:docMk/>
            <pc:sldMk cId="1142096621" sldId="300"/>
            <ac:spMk id="36" creationId="{AA927C3B-99B6-4CC8-9B17-E037F8499584}"/>
          </ac:spMkLst>
        </pc:spChg>
        <pc:spChg chg="del">
          <ac:chgData name="BEN KHALFALLAH Hela ItimAsrScoVdf" userId="d55be94f-4073-46ba-88ef-465599598fde" providerId="ADAL" clId="{1ACD003D-8B4F-4E45-A51C-5BD176EA623D}" dt="2023-03-15T15:08:05.646" v="1523" actId="26606"/>
          <ac:spMkLst>
            <pc:docMk/>
            <pc:sldMk cId="1142096621" sldId="300"/>
            <ac:spMk id="37" creationId="{1C1D606D-4DA3-4806-8F40-02982F4AD00D}"/>
          </ac:spMkLst>
        </pc:spChg>
        <pc:spChg chg="del">
          <ac:chgData name="BEN KHALFALLAH Hela ItimAsrScoVdf" userId="d55be94f-4073-46ba-88ef-465599598fde" providerId="ADAL" clId="{1ACD003D-8B4F-4E45-A51C-5BD176EA623D}" dt="2023-03-15T15:08:05.646" v="1523" actId="26606"/>
          <ac:spMkLst>
            <pc:docMk/>
            <pc:sldMk cId="1142096621" sldId="300"/>
            <ac:spMk id="38" creationId="{CD7A4F52-D451-483C-8243-5B0F83B91D28}"/>
          </ac:spMkLst>
        </pc:spChg>
        <pc:spChg chg="add">
          <ac:chgData name="BEN KHALFALLAH Hela ItimAsrScoVdf" userId="d55be94f-4073-46ba-88ef-465599598fde" providerId="ADAL" clId="{1ACD003D-8B4F-4E45-A51C-5BD176EA623D}" dt="2023-03-15T15:08:05.646" v="1523" actId="26606"/>
          <ac:spMkLst>
            <pc:docMk/>
            <pc:sldMk cId="1142096621" sldId="300"/>
            <ac:spMk id="44" creationId="{AA927C3B-99B6-4CC8-9B17-E037F8499584}"/>
          </ac:spMkLst>
        </pc:spChg>
        <pc:spChg chg="add">
          <ac:chgData name="BEN KHALFALLAH Hela ItimAsrScoVdf" userId="d55be94f-4073-46ba-88ef-465599598fde" providerId="ADAL" clId="{1ACD003D-8B4F-4E45-A51C-5BD176EA623D}" dt="2023-03-15T15:08:05.646" v="1523" actId="26606"/>
          <ac:spMkLst>
            <pc:docMk/>
            <pc:sldMk cId="1142096621" sldId="300"/>
            <ac:spMk id="46" creationId="{1C1D606D-4DA3-4806-8F40-02982F4AD00D}"/>
          </ac:spMkLst>
        </pc:spChg>
        <pc:spChg chg="add">
          <ac:chgData name="BEN KHALFALLAH Hela ItimAsrScoVdf" userId="d55be94f-4073-46ba-88ef-465599598fde" providerId="ADAL" clId="{1ACD003D-8B4F-4E45-A51C-5BD176EA623D}" dt="2023-03-15T15:08:05.646" v="1523" actId="26606"/>
          <ac:spMkLst>
            <pc:docMk/>
            <pc:sldMk cId="1142096621" sldId="300"/>
            <ac:spMk id="48" creationId="{CD7A4F52-D451-483C-8243-5B0F83B91D28}"/>
          </ac:spMkLst>
        </pc:spChg>
        <pc:cxnChg chg="del">
          <ac:chgData name="BEN KHALFALLAH Hela ItimAsrScoVdf" userId="d55be94f-4073-46ba-88ef-465599598fde" providerId="ADAL" clId="{1ACD003D-8B4F-4E45-A51C-5BD176EA623D}" dt="2023-03-15T15:08:05.646" v="1523" actId="26606"/>
          <ac:cxnSpMkLst>
            <pc:docMk/>
            <pc:sldMk cId="1142096621" sldId="300"/>
            <ac:cxnSpMk id="39" creationId="{23413C9D-32A8-4475-92E1-327E029906D9}"/>
          </ac:cxnSpMkLst>
        </pc:cxnChg>
        <pc:cxnChg chg="add">
          <ac:chgData name="BEN KHALFALLAH Hela ItimAsrScoVdf" userId="d55be94f-4073-46ba-88ef-465599598fde" providerId="ADAL" clId="{1ACD003D-8B4F-4E45-A51C-5BD176EA623D}" dt="2023-03-15T15:08:05.646" v="1523" actId="26606"/>
          <ac:cxnSpMkLst>
            <pc:docMk/>
            <pc:sldMk cId="1142096621" sldId="300"/>
            <ac:cxnSpMk id="50" creationId="{23413C9D-32A8-4475-92E1-327E029906D9}"/>
          </ac:cxnSpMkLst>
        </pc:cxnChg>
      </pc:sldChg>
      <pc:sldChg chg="addSp delSp modSp new mod ord setBg">
        <pc:chgData name="BEN KHALFALLAH Hela ItimAsrScoVdf" userId="d55be94f-4073-46ba-88ef-465599598fde" providerId="ADAL" clId="{1ACD003D-8B4F-4E45-A51C-5BD176EA623D}" dt="2023-03-15T15:21:36.407" v="1573"/>
        <pc:sldMkLst>
          <pc:docMk/>
          <pc:sldMk cId="1338248703" sldId="301"/>
        </pc:sldMkLst>
        <pc:spChg chg="mod">
          <ac:chgData name="BEN KHALFALLAH Hela ItimAsrScoVdf" userId="d55be94f-4073-46ba-88ef-465599598fde" providerId="ADAL" clId="{1ACD003D-8B4F-4E45-A51C-5BD176EA623D}" dt="2023-03-15T15:15:04.864" v="1547" actId="26606"/>
          <ac:spMkLst>
            <pc:docMk/>
            <pc:sldMk cId="1338248703" sldId="301"/>
            <ac:spMk id="2" creationId="{7D09EC43-F040-4142-A3C9-7D279B257B6E}"/>
          </ac:spMkLst>
        </pc:spChg>
        <pc:spChg chg="add del mod">
          <ac:chgData name="BEN KHALFALLAH Hela ItimAsrScoVdf" userId="d55be94f-4073-46ba-88ef-465599598fde" providerId="ADAL" clId="{1ACD003D-8B4F-4E45-A51C-5BD176EA623D}" dt="2023-03-15T15:15:04.864" v="1547" actId="26606"/>
          <ac:spMkLst>
            <pc:docMk/>
            <pc:sldMk cId="1338248703" sldId="301"/>
            <ac:spMk id="3" creationId="{D65E7983-4761-4499-9BD7-4129FEB09BAB}"/>
          </ac:spMkLst>
        </pc:spChg>
        <pc:spChg chg="add del">
          <ac:chgData name="BEN KHALFALLAH Hela ItimAsrScoVdf" userId="d55be94f-4073-46ba-88ef-465599598fde" providerId="ADAL" clId="{1ACD003D-8B4F-4E45-A51C-5BD176EA623D}" dt="2023-03-15T15:14:55.835" v="1544" actId="26606"/>
          <ac:spMkLst>
            <pc:docMk/>
            <pc:sldMk cId="1338248703" sldId="301"/>
            <ac:spMk id="9" creationId="{B57E5DB9-047E-4B99-96C4-E508AF14CAC5}"/>
          </ac:spMkLst>
        </pc:spChg>
        <pc:spChg chg="add del">
          <ac:chgData name="BEN KHALFALLAH Hela ItimAsrScoVdf" userId="d55be94f-4073-46ba-88ef-465599598fde" providerId="ADAL" clId="{1ACD003D-8B4F-4E45-A51C-5BD176EA623D}" dt="2023-03-15T15:14:55.835" v="1544" actId="26606"/>
          <ac:spMkLst>
            <pc:docMk/>
            <pc:sldMk cId="1338248703" sldId="301"/>
            <ac:spMk id="11" creationId="{E56C4C32-613C-4BB8-9DBD-314668DFA292}"/>
          </ac:spMkLst>
        </pc:spChg>
        <pc:spChg chg="add del">
          <ac:chgData name="BEN KHALFALLAH Hela ItimAsrScoVdf" userId="d55be94f-4073-46ba-88ef-465599598fde" providerId="ADAL" clId="{1ACD003D-8B4F-4E45-A51C-5BD176EA623D}" dt="2023-03-15T15:14:55.835" v="1544" actId="26606"/>
          <ac:spMkLst>
            <pc:docMk/>
            <pc:sldMk cId="1338248703" sldId="301"/>
            <ac:spMk id="13" creationId="{55973FA6-2A55-4BD8-A266-8F0F39355C79}"/>
          </ac:spMkLst>
        </pc:spChg>
        <pc:graphicFrameChg chg="add del">
          <ac:chgData name="BEN KHALFALLAH Hela ItimAsrScoVdf" userId="d55be94f-4073-46ba-88ef-465599598fde" providerId="ADAL" clId="{1ACD003D-8B4F-4E45-A51C-5BD176EA623D}" dt="2023-03-15T15:14:36.495" v="1540" actId="26606"/>
          <ac:graphicFrameMkLst>
            <pc:docMk/>
            <pc:sldMk cId="1338248703" sldId="301"/>
            <ac:graphicFrameMk id="5" creationId="{3791607C-A276-5C83-39CE-4BBFD92A5E00}"/>
          </ac:graphicFrameMkLst>
        </pc:graphicFrameChg>
        <pc:graphicFrameChg chg="add del">
          <ac:chgData name="BEN KHALFALLAH Hela ItimAsrScoVdf" userId="d55be94f-4073-46ba-88ef-465599598fde" providerId="ADAL" clId="{1ACD003D-8B4F-4E45-A51C-5BD176EA623D}" dt="2023-03-15T15:14:42.390" v="1542" actId="26606"/>
          <ac:graphicFrameMkLst>
            <pc:docMk/>
            <pc:sldMk cId="1338248703" sldId="301"/>
            <ac:graphicFrameMk id="7" creationId="{767258A4-68FB-F7D4-9056-BA9F84FB791D}"/>
          </ac:graphicFrameMkLst>
        </pc:graphicFrameChg>
        <pc:graphicFrameChg chg="add del">
          <ac:chgData name="BEN KHALFALLAH Hela ItimAsrScoVdf" userId="d55be94f-4073-46ba-88ef-465599598fde" providerId="ADAL" clId="{1ACD003D-8B4F-4E45-A51C-5BD176EA623D}" dt="2023-03-15T15:14:55.835" v="1544" actId="26606"/>
          <ac:graphicFrameMkLst>
            <pc:docMk/>
            <pc:sldMk cId="1338248703" sldId="301"/>
            <ac:graphicFrameMk id="10" creationId="{16383481-575F-E8BD-8C8D-8E0E4CAB77CE}"/>
          </ac:graphicFrameMkLst>
        </pc:graphicFrameChg>
        <pc:graphicFrameChg chg="add del">
          <ac:chgData name="BEN KHALFALLAH Hela ItimAsrScoVdf" userId="d55be94f-4073-46ba-88ef-465599598fde" providerId="ADAL" clId="{1ACD003D-8B4F-4E45-A51C-5BD176EA623D}" dt="2023-03-15T15:15:04.842" v="1546" actId="26606"/>
          <ac:graphicFrameMkLst>
            <pc:docMk/>
            <pc:sldMk cId="1338248703" sldId="301"/>
            <ac:graphicFrameMk id="15" creationId="{767258A4-68FB-F7D4-9056-BA9F84FB791D}"/>
          </ac:graphicFrameMkLst>
        </pc:graphicFrameChg>
        <pc:graphicFrameChg chg="add mod">
          <ac:chgData name="BEN KHALFALLAH Hela ItimAsrScoVdf" userId="d55be94f-4073-46ba-88ef-465599598fde" providerId="ADAL" clId="{1ACD003D-8B4F-4E45-A51C-5BD176EA623D}" dt="2023-03-15T15:17:14.228" v="1550" actId="12100"/>
          <ac:graphicFrameMkLst>
            <pc:docMk/>
            <pc:sldMk cId="1338248703" sldId="301"/>
            <ac:graphicFrameMk id="17" creationId="{B33A6EFF-B000-218B-B22C-4E785E00A54A}"/>
          </ac:graphicFrameMkLst>
        </pc:graphicFrameChg>
      </pc:sldChg>
      <pc:sldChg chg="addSp delSp modSp new mod setBg setClrOvrMap">
        <pc:chgData name="BEN KHALFALLAH Hela ItimAsrScoVdf" userId="d55be94f-4073-46ba-88ef-465599598fde" providerId="ADAL" clId="{1ACD003D-8B4F-4E45-A51C-5BD176EA623D}" dt="2023-03-15T19:46:29.234" v="2768" actId="113"/>
        <pc:sldMkLst>
          <pc:docMk/>
          <pc:sldMk cId="1314041733" sldId="302"/>
        </pc:sldMkLst>
        <pc:spChg chg="mod">
          <ac:chgData name="BEN KHALFALLAH Hela ItimAsrScoVdf" userId="d55be94f-4073-46ba-88ef-465599598fde" providerId="ADAL" clId="{1ACD003D-8B4F-4E45-A51C-5BD176EA623D}" dt="2023-03-15T19:11:41.695" v="2672" actId="26606"/>
          <ac:spMkLst>
            <pc:docMk/>
            <pc:sldMk cId="1314041733" sldId="302"/>
            <ac:spMk id="2" creationId="{71A490AF-FE43-441C-948C-8B7C5B07504F}"/>
          </ac:spMkLst>
        </pc:spChg>
        <pc:spChg chg="del mod">
          <ac:chgData name="BEN KHALFALLAH Hela ItimAsrScoVdf" userId="d55be94f-4073-46ba-88ef-465599598fde" providerId="ADAL" clId="{1ACD003D-8B4F-4E45-A51C-5BD176EA623D}" dt="2023-03-15T19:06:46.518" v="2652" actId="26606"/>
          <ac:spMkLst>
            <pc:docMk/>
            <pc:sldMk cId="1314041733" sldId="302"/>
            <ac:spMk id="3" creationId="{085C90A3-0757-4526-9B0A-DD3196F8EA60}"/>
          </ac:spMkLst>
        </pc:spChg>
        <pc:spChg chg="add mod">
          <ac:chgData name="BEN KHALFALLAH Hela ItimAsrScoVdf" userId="d55be94f-4073-46ba-88ef-465599598fde" providerId="ADAL" clId="{1ACD003D-8B4F-4E45-A51C-5BD176EA623D}" dt="2023-03-15T19:15:28.937" v="2688" actId="1076"/>
          <ac:spMkLst>
            <pc:docMk/>
            <pc:sldMk cId="1314041733" sldId="302"/>
            <ac:spMk id="24" creationId="{986A10CC-6540-4424-A929-37505BBA082F}"/>
          </ac:spMkLst>
        </pc:spChg>
        <pc:spChg chg="add del">
          <ac:chgData name="BEN KHALFALLAH Hela ItimAsrScoVdf" userId="d55be94f-4073-46ba-88ef-465599598fde" providerId="ADAL" clId="{1ACD003D-8B4F-4E45-A51C-5BD176EA623D}" dt="2023-03-15T19:08:25.446" v="2657" actId="26606"/>
          <ac:spMkLst>
            <pc:docMk/>
            <pc:sldMk cId="1314041733" sldId="302"/>
            <ac:spMk id="17417" creationId="{B57E5DB9-047E-4B99-96C4-E508AF14CAC5}"/>
          </ac:spMkLst>
        </pc:spChg>
        <pc:spChg chg="add del">
          <ac:chgData name="BEN KHALFALLAH Hela ItimAsrScoVdf" userId="d55be94f-4073-46ba-88ef-465599598fde" providerId="ADAL" clId="{1ACD003D-8B4F-4E45-A51C-5BD176EA623D}" dt="2023-03-15T19:08:25.446" v="2657" actId="26606"/>
          <ac:spMkLst>
            <pc:docMk/>
            <pc:sldMk cId="1314041733" sldId="302"/>
            <ac:spMk id="17419" creationId="{E56C4C32-613C-4BB8-9DBD-314668DFA292}"/>
          </ac:spMkLst>
        </pc:spChg>
        <pc:spChg chg="add del">
          <ac:chgData name="BEN KHALFALLAH Hela ItimAsrScoVdf" userId="d55be94f-4073-46ba-88ef-465599598fde" providerId="ADAL" clId="{1ACD003D-8B4F-4E45-A51C-5BD176EA623D}" dt="2023-03-15T19:08:25.446" v="2657" actId="26606"/>
          <ac:spMkLst>
            <pc:docMk/>
            <pc:sldMk cId="1314041733" sldId="302"/>
            <ac:spMk id="17421" creationId="{55973FA6-2A55-4BD8-A266-8F0F39355C79}"/>
          </ac:spMkLst>
        </pc:spChg>
        <pc:spChg chg="add del">
          <ac:chgData name="BEN KHALFALLAH Hela ItimAsrScoVdf" userId="d55be94f-4073-46ba-88ef-465599598fde" providerId="ADAL" clId="{1ACD003D-8B4F-4E45-A51C-5BD176EA623D}" dt="2023-03-15T19:08:33.749" v="2659" actId="26606"/>
          <ac:spMkLst>
            <pc:docMk/>
            <pc:sldMk cId="1314041733" sldId="302"/>
            <ac:spMk id="17423" creationId="{9B6B6A1C-11FC-4B61-A5F4-C1F7214C62CC}"/>
          </ac:spMkLst>
        </pc:spChg>
        <pc:spChg chg="add del">
          <ac:chgData name="BEN KHALFALLAH Hela ItimAsrScoVdf" userId="d55be94f-4073-46ba-88ef-465599598fde" providerId="ADAL" clId="{1ACD003D-8B4F-4E45-A51C-5BD176EA623D}" dt="2023-03-15T19:08:33.749" v="2659" actId="26606"/>
          <ac:spMkLst>
            <pc:docMk/>
            <pc:sldMk cId="1314041733" sldId="302"/>
            <ac:spMk id="17424" creationId="{8442349E-2820-4D71-A607-71A377868DA6}"/>
          </ac:spMkLst>
        </pc:spChg>
        <pc:spChg chg="add del">
          <ac:chgData name="BEN KHALFALLAH Hela ItimAsrScoVdf" userId="d55be94f-4073-46ba-88ef-465599598fde" providerId="ADAL" clId="{1ACD003D-8B4F-4E45-A51C-5BD176EA623D}" dt="2023-03-15T19:08:33.749" v="2659" actId="26606"/>
          <ac:spMkLst>
            <pc:docMk/>
            <pc:sldMk cId="1314041733" sldId="302"/>
            <ac:spMk id="17425" creationId="{990CFA6C-94D3-4C36-A900-D9576025F36F}"/>
          </ac:spMkLst>
        </pc:spChg>
        <pc:spChg chg="add del">
          <ac:chgData name="BEN KHALFALLAH Hela ItimAsrScoVdf" userId="d55be94f-4073-46ba-88ef-465599598fde" providerId="ADAL" clId="{1ACD003D-8B4F-4E45-A51C-5BD176EA623D}" dt="2023-03-15T19:08:33.749" v="2659" actId="26606"/>
          <ac:spMkLst>
            <pc:docMk/>
            <pc:sldMk cId="1314041733" sldId="302"/>
            <ac:spMk id="17426" creationId="{767E797B-D9B8-49C3-A30E-4E22D9654FE3}"/>
          </ac:spMkLst>
        </pc:spChg>
        <pc:spChg chg="add del">
          <ac:chgData name="BEN KHALFALLAH Hela ItimAsrScoVdf" userId="d55be94f-4073-46ba-88ef-465599598fde" providerId="ADAL" clId="{1ACD003D-8B4F-4E45-A51C-5BD176EA623D}" dt="2023-03-15T19:08:33.749" v="2659" actId="26606"/>
          <ac:spMkLst>
            <pc:docMk/>
            <pc:sldMk cId="1314041733" sldId="302"/>
            <ac:spMk id="17427" creationId="{5BCA2BDE-8B6C-407A-B026-360FF9243474}"/>
          </ac:spMkLst>
        </pc:spChg>
        <pc:spChg chg="add del">
          <ac:chgData name="BEN KHALFALLAH Hela ItimAsrScoVdf" userId="d55be94f-4073-46ba-88ef-465599598fde" providerId="ADAL" clId="{1ACD003D-8B4F-4E45-A51C-5BD176EA623D}" dt="2023-03-15T19:09:01.242" v="2661" actId="26606"/>
          <ac:spMkLst>
            <pc:docMk/>
            <pc:sldMk cId="1314041733" sldId="302"/>
            <ac:spMk id="17429" creationId="{5D6EF2F4-5FF5-474F-A420-518A9DD8BAB8}"/>
          </ac:spMkLst>
        </pc:spChg>
        <pc:spChg chg="add del">
          <ac:chgData name="BEN KHALFALLAH Hela ItimAsrScoVdf" userId="d55be94f-4073-46ba-88ef-465599598fde" providerId="ADAL" clId="{1ACD003D-8B4F-4E45-A51C-5BD176EA623D}" dt="2023-03-15T19:09:01.242" v="2661" actId="26606"/>
          <ac:spMkLst>
            <pc:docMk/>
            <pc:sldMk cId="1314041733" sldId="302"/>
            <ac:spMk id="17430" creationId="{9E0EF556-FC2F-4D25-8D8D-75B710749117}"/>
          </ac:spMkLst>
        </pc:spChg>
        <pc:spChg chg="add del">
          <ac:chgData name="BEN KHALFALLAH Hela ItimAsrScoVdf" userId="d55be94f-4073-46ba-88ef-465599598fde" providerId="ADAL" clId="{1ACD003D-8B4F-4E45-A51C-5BD176EA623D}" dt="2023-03-15T19:09:01.242" v="2661" actId="26606"/>
          <ac:spMkLst>
            <pc:docMk/>
            <pc:sldMk cId="1314041733" sldId="302"/>
            <ac:spMk id="17431" creationId="{EFB05BAA-852B-4548-96FE-4603763AE86E}"/>
          </ac:spMkLst>
        </pc:spChg>
        <pc:spChg chg="add del">
          <ac:chgData name="BEN KHALFALLAH Hela ItimAsrScoVdf" userId="d55be94f-4073-46ba-88ef-465599598fde" providerId="ADAL" clId="{1ACD003D-8B4F-4E45-A51C-5BD176EA623D}" dt="2023-03-15T19:09:01.242" v="2661" actId="26606"/>
          <ac:spMkLst>
            <pc:docMk/>
            <pc:sldMk cId="1314041733" sldId="302"/>
            <ac:spMk id="17432" creationId="{4D5AF6DC-79C3-4E95-9EA6-EDB895B25751}"/>
          </ac:spMkLst>
        </pc:spChg>
        <pc:spChg chg="add del">
          <ac:chgData name="BEN KHALFALLAH Hela ItimAsrScoVdf" userId="d55be94f-4073-46ba-88ef-465599598fde" providerId="ADAL" clId="{1ACD003D-8B4F-4E45-A51C-5BD176EA623D}" dt="2023-03-15T19:09:01.242" v="2661" actId="26606"/>
          <ac:spMkLst>
            <pc:docMk/>
            <pc:sldMk cId="1314041733" sldId="302"/>
            <ac:spMk id="17433" creationId="{41DA4749-033D-4AE1-B718-6929162BEC83}"/>
          </ac:spMkLst>
        </pc:spChg>
        <pc:spChg chg="add del">
          <ac:chgData name="BEN KHALFALLAH Hela ItimAsrScoVdf" userId="d55be94f-4073-46ba-88ef-465599598fde" providerId="ADAL" clId="{1ACD003D-8B4F-4E45-A51C-5BD176EA623D}" dt="2023-03-15T19:11:41.695" v="2672" actId="26606"/>
          <ac:spMkLst>
            <pc:docMk/>
            <pc:sldMk cId="1314041733" sldId="302"/>
            <ac:spMk id="17435" creationId="{B57E5DB9-047E-4B99-96C4-E508AF14CAC5}"/>
          </ac:spMkLst>
        </pc:spChg>
        <pc:spChg chg="add del">
          <ac:chgData name="BEN KHALFALLAH Hela ItimAsrScoVdf" userId="d55be94f-4073-46ba-88ef-465599598fde" providerId="ADAL" clId="{1ACD003D-8B4F-4E45-A51C-5BD176EA623D}" dt="2023-03-15T19:11:41.695" v="2672" actId="26606"/>
          <ac:spMkLst>
            <pc:docMk/>
            <pc:sldMk cId="1314041733" sldId="302"/>
            <ac:spMk id="17436" creationId="{E56C4C32-613C-4BB8-9DBD-314668DFA292}"/>
          </ac:spMkLst>
        </pc:spChg>
        <pc:spChg chg="add del">
          <ac:chgData name="BEN KHALFALLAH Hela ItimAsrScoVdf" userId="d55be94f-4073-46ba-88ef-465599598fde" providerId="ADAL" clId="{1ACD003D-8B4F-4E45-A51C-5BD176EA623D}" dt="2023-03-15T19:11:41.695" v="2672" actId="26606"/>
          <ac:spMkLst>
            <pc:docMk/>
            <pc:sldMk cId="1314041733" sldId="302"/>
            <ac:spMk id="17437" creationId="{55973FA6-2A55-4BD8-A266-8F0F39355C79}"/>
          </ac:spMkLst>
        </pc:spChg>
        <pc:graphicFrameChg chg="add mod ord modGraphic">
          <ac:chgData name="BEN KHALFALLAH Hela ItimAsrScoVdf" userId="d55be94f-4073-46ba-88ef-465599598fde" providerId="ADAL" clId="{1ACD003D-8B4F-4E45-A51C-5BD176EA623D}" dt="2023-03-15T19:46:29.234" v="2768" actId="113"/>
          <ac:graphicFrameMkLst>
            <pc:docMk/>
            <pc:sldMk cId="1314041733" sldId="302"/>
            <ac:graphicFrameMk id="17412" creationId="{C07DD800-4201-3F1D-642F-CB840B203433}"/>
          </ac:graphicFrameMkLst>
        </pc:graphicFrameChg>
        <pc:picChg chg="add del mod">
          <ac:chgData name="BEN KHALFALLAH Hela ItimAsrScoVdf" userId="d55be94f-4073-46ba-88ef-465599598fde" providerId="ADAL" clId="{1ACD003D-8B4F-4E45-A51C-5BD176EA623D}" dt="2023-03-15T19:13:41.924" v="2678" actId="21"/>
          <ac:picMkLst>
            <pc:docMk/>
            <pc:sldMk cId="1314041733" sldId="302"/>
            <ac:picMk id="22" creationId="{F3C8ACA0-39F8-4623-80EC-5E0C488B8922}"/>
          </ac:picMkLst>
        </pc:picChg>
        <pc:picChg chg="add del mod">
          <ac:chgData name="BEN KHALFALLAH Hela ItimAsrScoVdf" userId="d55be94f-4073-46ba-88ef-465599598fde" providerId="ADAL" clId="{1ACD003D-8B4F-4E45-A51C-5BD176EA623D}" dt="2023-03-15T19:08:16.167" v="2655" actId="21"/>
          <ac:picMkLst>
            <pc:docMk/>
            <pc:sldMk cId="1314041733" sldId="302"/>
            <ac:picMk id="17410" creationId="{C1B636DD-A439-4D75-9910-8C1C081C31B1}"/>
          </ac:picMkLst>
        </pc:picChg>
      </pc:sldChg>
      <pc:sldChg chg="addSp delSp modSp add mod setBg">
        <pc:chgData name="BEN KHALFALLAH Hela ItimAsrScoVdf" userId="d55be94f-4073-46ba-88ef-465599598fde" providerId="ADAL" clId="{1ACD003D-8B4F-4E45-A51C-5BD176EA623D}" dt="2023-03-15T19:48:03.126" v="2783" actId="26606"/>
        <pc:sldMkLst>
          <pc:docMk/>
          <pc:sldMk cId="2443484007" sldId="303"/>
        </pc:sldMkLst>
        <pc:spChg chg="mod">
          <ac:chgData name="BEN KHALFALLAH Hela ItimAsrScoVdf" userId="d55be94f-4073-46ba-88ef-465599598fde" providerId="ADAL" clId="{1ACD003D-8B4F-4E45-A51C-5BD176EA623D}" dt="2023-03-15T19:48:03.126" v="2783" actId="26606"/>
          <ac:spMkLst>
            <pc:docMk/>
            <pc:sldMk cId="2443484007" sldId="303"/>
            <ac:spMk id="2" creationId="{71A490AF-FE43-441C-948C-8B7C5B07504F}"/>
          </ac:spMkLst>
        </pc:spChg>
        <pc:spChg chg="del mod">
          <ac:chgData name="BEN KHALFALLAH Hela ItimAsrScoVdf" userId="d55be94f-4073-46ba-88ef-465599598fde" providerId="ADAL" clId="{1ACD003D-8B4F-4E45-A51C-5BD176EA623D}" dt="2023-03-15T19:48:03.126" v="2783" actId="26606"/>
          <ac:spMkLst>
            <pc:docMk/>
            <pc:sldMk cId="2443484007" sldId="303"/>
            <ac:spMk id="3" creationId="{085C90A3-0757-4526-9B0A-DD3196F8EA60}"/>
          </ac:spMkLst>
        </pc:spChg>
        <pc:graphicFrameChg chg="add">
          <ac:chgData name="BEN KHALFALLAH Hela ItimAsrScoVdf" userId="d55be94f-4073-46ba-88ef-465599598fde" providerId="ADAL" clId="{1ACD003D-8B4F-4E45-A51C-5BD176EA623D}" dt="2023-03-15T19:48:03.126" v="2783" actId="26606"/>
          <ac:graphicFrameMkLst>
            <pc:docMk/>
            <pc:sldMk cId="2443484007" sldId="303"/>
            <ac:graphicFrameMk id="5" creationId="{C332F5A8-B179-B8B2-886C-363D1B99A9BD}"/>
          </ac:graphicFrameMkLst>
        </pc:graphicFrameChg>
      </pc:sldChg>
      <pc:sldChg chg="addSp delSp modSp add mod ord setBg">
        <pc:chgData name="BEN KHALFALLAH Hela ItimAsrScoVdf" userId="d55be94f-4073-46ba-88ef-465599598fde" providerId="ADAL" clId="{1ACD003D-8B4F-4E45-A51C-5BD176EA623D}" dt="2023-03-16T12:35:13.845" v="3792" actId="20577"/>
        <pc:sldMkLst>
          <pc:docMk/>
          <pc:sldMk cId="3802688430" sldId="304"/>
        </pc:sldMkLst>
        <pc:spChg chg="mod">
          <ac:chgData name="BEN KHALFALLAH Hela ItimAsrScoVdf" userId="d55be94f-4073-46ba-88ef-465599598fde" providerId="ADAL" clId="{1ACD003D-8B4F-4E45-A51C-5BD176EA623D}" dt="2023-03-16T11:11:50.260" v="3789" actId="26606"/>
          <ac:spMkLst>
            <pc:docMk/>
            <pc:sldMk cId="3802688430" sldId="304"/>
            <ac:spMk id="2" creationId="{71A490AF-FE43-441C-948C-8B7C5B07504F}"/>
          </ac:spMkLst>
        </pc:spChg>
        <pc:spChg chg="add del mod">
          <ac:chgData name="BEN KHALFALLAH Hela ItimAsrScoVdf" userId="d55be94f-4073-46ba-88ef-465599598fde" providerId="ADAL" clId="{1ACD003D-8B4F-4E45-A51C-5BD176EA623D}" dt="2023-03-16T11:11:50.260" v="3789" actId="26606"/>
          <ac:spMkLst>
            <pc:docMk/>
            <pc:sldMk cId="3802688430" sldId="304"/>
            <ac:spMk id="3" creationId="{085C90A3-0757-4526-9B0A-DD3196F8EA60}"/>
          </ac:spMkLst>
        </pc:spChg>
        <pc:spChg chg="add del">
          <ac:chgData name="BEN KHALFALLAH Hela ItimAsrScoVdf" userId="d55be94f-4073-46ba-88ef-465599598fde" providerId="ADAL" clId="{1ACD003D-8B4F-4E45-A51C-5BD176EA623D}" dt="2023-03-16T11:10:07.620" v="3694"/>
          <ac:spMkLst>
            <pc:docMk/>
            <pc:sldMk cId="3802688430" sldId="304"/>
            <ac:spMk id="4" creationId="{3815FB9D-ED5D-4899-86FE-DAEA2273D094}"/>
          </ac:spMkLst>
        </pc:spChg>
        <pc:spChg chg="add del">
          <ac:chgData name="BEN KHALFALLAH Hela ItimAsrScoVdf" userId="d55be94f-4073-46ba-88ef-465599598fde" providerId="ADAL" clId="{1ACD003D-8B4F-4E45-A51C-5BD176EA623D}" dt="2023-03-16T11:11:50.227" v="3788" actId="26606"/>
          <ac:spMkLst>
            <pc:docMk/>
            <pc:sldMk cId="3802688430" sldId="304"/>
            <ac:spMk id="8" creationId="{3E25BDA2-3F4D-4B38-90E7-989465ECDDCF}"/>
          </ac:spMkLst>
        </pc:spChg>
        <pc:spChg chg="add del">
          <ac:chgData name="BEN KHALFALLAH Hela ItimAsrScoVdf" userId="d55be94f-4073-46ba-88ef-465599598fde" providerId="ADAL" clId="{1ACD003D-8B4F-4E45-A51C-5BD176EA623D}" dt="2023-03-16T11:11:46.556" v="3786" actId="26606"/>
          <ac:spMkLst>
            <pc:docMk/>
            <pc:sldMk cId="3802688430" sldId="304"/>
            <ac:spMk id="9" creationId="{B57E5DB9-047E-4B99-96C4-E508AF14CAC5}"/>
          </ac:spMkLst>
        </pc:spChg>
        <pc:spChg chg="add del">
          <ac:chgData name="BEN KHALFALLAH Hela ItimAsrScoVdf" userId="d55be94f-4073-46ba-88ef-465599598fde" providerId="ADAL" clId="{1ACD003D-8B4F-4E45-A51C-5BD176EA623D}" dt="2023-03-16T11:11:50.227" v="3788" actId="26606"/>
          <ac:spMkLst>
            <pc:docMk/>
            <pc:sldMk cId="3802688430" sldId="304"/>
            <ac:spMk id="10" creationId="{F65EEA05-AD42-442F-B6C6-CB9FC289426E}"/>
          </ac:spMkLst>
        </pc:spChg>
        <pc:spChg chg="add del">
          <ac:chgData name="BEN KHALFALLAH Hela ItimAsrScoVdf" userId="d55be94f-4073-46ba-88ef-465599598fde" providerId="ADAL" clId="{1ACD003D-8B4F-4E45-A51C-5BD176EA623D}" dt="2023-03-16T11:11:46.556" v="3786" actId="26606"/>
          <ac:spMkLst>
            <pc:docMk/>
            <pc:sldMk cId="3802688430" sldId="304"/>
            <ac:spMk id="11" creationId="{E56C4C32-613C-4BB8-9DBD-314668DFA292}"/>
          </ac:spMkLst>
        </pc:spChg>
        <pc:spChg chg="add del">
          <ac:chgData name="BEN KHALFALLAH Hela ItimAsrScoVdf" userId="d55be94f-4073-46ba-88ef-465599598fde" providerId="ADAL" clId="{1ACD003D-8B4F-4E45-A51C-5BD176EA623D}" dt="2023-03-16T11:11:50.227" v="3788" actId="26606"/>
          <ac:spMkLst>
            <pc:docMk/>
            <pc:sldMk cId="3802688430" sldId="304"/>
            <ac:spMk id="12" creationId="{BC96869A-A70D-42F7-876F-605CB1718F20}"/>
          </ac:spMkLst>
        </pc:spChg>
        <pc:spChg chg="add del">
          <ac:chgData name="BEN KHALFALLAH Hela ItimAsrScoVdf" userId="d55be94f-4073-46ba-88ef-465599598fde" providerId="ADAL" clId="{1ACD003D-8B4F-4E45-A51C-5BD176EA623D}" dt="2023-03-16T11:11:46.556" v="3786" actId="26606"/>
          <ac:spMkLst>
            <pc:docMk/>
            <pc:sldMk cId="3802688430" sldId="304"/>
            <ac:spMk id="13" creationId="{55973FA6-2A55-4BD8-A266-8F0F39355C79}"/>
          </ac:spMkLst>
        </pc:spChg>
        <pc:spChg chg="add del">
          <ac:chgData name="BEN KHALFALLAH Hela ItimAsrScoVdf" userId="d55be94f-4073-46ba-88ef-465599598fde" providerId="ADAL" clId="{1ACD003D-8B4F-4E45-A51C-5BD176EA623D}" dt="2023-03-16T11:11:50.227" v="3788" actId="26606"/>
          <ac:spMkLst>
            <pc:docMk/>
            <pc:sldMk cId="3802688430" sldId="304"/>
            <ac:spMk id="14" creationId="{6CD407CC-EF5C-486F-9A14-7F681F986D17}"/>
          </ac:spMkLst>
        </pc:spChg>
        <pc:spChg chg="add del">
          <ac:chgData name="BEN KHALFALLAH Hela ItimAsrScoVdf" userId="d55be94f-4073-46ba-88ef-465599598fde" providerId="ADAL" clId="{1ACD003D-8B4F-4E45-A51C-5BD176EA623D}" dt="2023-03-16T11:11:50.227" v="3788" actId="26606"/>
          <ac:spMkLst>
            <pc:docMk/>
            <pc:sldMk cId="3802688430" sldId="304"/>
            <ac:spMk id="15" creationId="{085C90A3-0757-4526-9B0A-DD3196F8EA60}"/>
          </ac:spMkLst>
        </pc:spChg>
        <pc:spChg chg="add">
          <ac:chgData name="BEN KHALFALLAH Hela ItimAsrScoVdf" userId="d55be94f-4073-46ba-88ef-465599598fde" providerId="ADAL" clId="{1ACD003D-8B4F-4E45-A51C-5BD176EA623D}" dt="2023-03-16T11:11:50.260" v="3789" actId="26606"/>
          <ac:spMkLst>
            <pc:docMk/>
            <pc:sldMk cId="3802688430" sldId="304"/>
            <ac:spMk id="18" creationId="{B57E5DB9-047E-4B99-96C4-E508AF14CAC5}"/>
          </ac:spMkLst>
        </pc:spChg>
        <pc:spChg chg="add">
          <ac:chgData name="BEN KHALFALLAH Hela ItimAsrScoVdf" userId="d55be94f-4073-46ba-88ef-465599598fde" providerId="ADAL" clId="{1ACD003D-8B4F-4E45-A51C-5BD176EA623D}" dt="2023-03-16T11:11:50.260" v="3789" actId="26606"/>
          <ac:spMkLst>
            <pc:docMk/>
            <pc:sldMk cId="3802688430" sldId="304"/>
            <ac:spMk id="19" creationId="{E56C4C32-613C-4BB8-9DBD-314668DFA292}"/>
          </ac:spMkLst>
        </pc:spChg>
        <pc:spChg chg="add">
          <ac:chgData name="BEN KHALFALLAH Hela ItimAsrScoVdf" userId="d55be94f-4073-46ba-88ef-465599598fde" providerId="ADAL" clId="{1ACD003D-8B4F-4E45-A51C-5BD176EA623D}" dt="2023-03-16T11:11:50.260" v="3789" actId="26606"/>
          <ac:spMkLst>
            <pc:docMk/>
            <pc:sldMk cId="3802688430" sldId="304"/>
            <ac:spMk id="20" creationId="{55973FA6-2A55-4BD8-A266-8F0F39355C79}"/>
          </ac:spMkLst>
        </pc:spChg>
        <pc:graphicFrameChg chg="add del">
          <ac:chgData name="BEN KHALFALLAH Hela ItimAsrScoVdf" userId="d55be94f-4073-46ba-88ef-465599598fde" providerId="ADAL" clId="{1ACD003D-8B4F-4E45-A51C-5BD176EA623D}" dt="2023-03-16T11:11:46.556" v="3786" actId="26606"/>
          <ac:graphicFrameMkLst>
            <pc:docMk/>
            <pc:sldMk cId="3802688430" sldId="304"/>
            <ac:graphicFrameMk id="5" creationId="{94081B06-A917-DE44-E762-DC4D2943F069}"/>
          </ac:graphicFrameMkLst>
        </pc:graphicFrameChg>
        <pc:graphicFrameChg chg="add mod">
          <ac:chgData name="BEN KHALFALLAH Hela ItimAsrScoVdf" userId="d55be94f-4073-46ba-88ef-465599598fde" providerId="ADAL" clId="{1ACD003D-8B4F-4E45-A51C-5BD176EA623D}" dt="2023-03-16T12:35:13.845" v="3792" actId="20577"/>
          <ac:graphicFrameMkLst>
            <pc:docMk/>
            <pc:sldMk cId="3802688430" sldId="304"/>
            <ac:graphicFrameMk id="21" creationId="{94081B06-A917-DE44-E762-DC4D2943F069}"/>
          </ac:graphicFrameMkLst>
        </pc:graphicFrameChg>
        <pc:cxnChg chg="add del">
          <ac:chgData name="BEN KHALFALLAH Hela ItimAsrScoVdf" userId="d55be94f-4073-46ba-88ef-465599598fde" providerId="ADAL" clId="{1ACD003D-8B4F-4E45-A51C-5BD176EA623D}" dt="2023-03-16T11:11:50.227" v="3788" actId="26606"/>
          <ac:cxnSpMkLst>
            <pc:docMk/>
            <pc:sldMk cId="3802688430" sldId="304"/>
            <ac:cxnSpMk id="16" creationId="{0DD76B5F-5BAA-48C6-9065-9AEF15D30B4E}"/>
          </ac:cxnSpMkLst>
        </pc:cxnChg>
      </pc:sldChg>
      <pc:sldChg chg="modSp add del mod">
        <pc:chgData name="BEN KHALFALLAH Hela ItimAsrScoVdf" userId="d55be94f-4073-46ba-88ef-465599598fde" providerId="ADAL" clId="{1ACD003D-8B4F-4E45-A51C-5BD176EA623D}" dt="2023-03-15T19:49:09.473" v="2784" actId="47"/>
        <pc:sldMkLst>
          <pc:docMk/>
          <pc:sldMk cId="860901898" sldId="305"/>
        </pc:sldMkLst>
        <pc:spChg chg="mod">
          <ac:chgData name="BEN KHALFALLAH Hela ItimAsrScoVdf" userId="d55be94f-4073-46ba-88ef-465599598fde" providerId="ADAL" clId="{1ACD003D-8B4F-4E45-A51C-5BD176EA623D}" dt="2023-03-15T15:18:41.626" v="1558"/>
          <ac:spMkLst>
            <pc:docMk/>
            <pc:sldMk cId="860901898" sldId="305"/>
            <ac:spMk id="2" creationId="{71A490AF-FE43-441C-948C-8B7C5B07504F}"/>
          </ac:spMkLst>
        </pc:spChg>
      </pc:sldChg>
      <pc:sldChg chg="modSp new del mod ord">
        <pc:chgData name="BEN KHALFALLAH Hela ItimAsrScoVdf" userId="d55be94f-4073-46ba-88ef-465599598fde" providerId="ADAL" clId="{1ACD003D-8B4F-4E45-A51C-5BD176EA623D}" dt="2023-03-15T20:05:27.457" v="2811" actId="47"/>
        <pc:sldMkLst>
          <pc:docMk/>
          <pc:sldMk cId="4066935632" sldId="306"/>
        </pc:sldMkLst>
        <pc:spChg chg="mod">
          <ac:chgData name="BEN KHALFALLAH Hela ItimAsrScoVdf" userId="d55be94f-4073-46ba-88ef-465599598fde" providerId="ADAL" clId="{1ACD003D-8B4F-4E45-A51C-5BD176EA623D}" dt="2023-03-15T15:18:59.815" v="1561"/>
          <ac:spMkLst>
            <pc:docMk/>
            <pc:sldMk cId="4066935632" sldId="306"/>
            <ac:spMk id="2" creationId="{F10E6861-6BF7-477F-A282-7F9C50DD79BB}"/>
          </ac:spMkLst>
        </pc:spChg>
      </pc:sldChg>
      <pc:sldChg chg="addSp delSp modSp add mod ord setBg">
        <pc:chgData name="BEN KHALFALLAH Hela ItimAsrScoVdf" userId="d55be94f-4073-46ba-88ef-465599598fde" providerId="ADAL" clId="{1ACD003D-8B4F-4E45-A51C-5BD176EA623D}" dt="2023-03-15T20:11:16.567" v="2850" actId="26606"/>
        <pc:sldMkLst>
          <pc:docMk/>
          <pc:sldMk cId="2308285093" sldId="307"/>
        </pc:sldMkLst>
        <pc:spChg chg="mod">
          <ac:chgData name="BEN KHALFALLAH Hela ItimAsrScoVdf" userId="d55be94f-4073-46ba-88ef-465599598fde" providerId="ADAL" clId="{1ACD003D-8B4F-4E45-A51C-5BD176EA623D}" dt="2023-03-15T20:11:16.567" v="2850" actId="26606"/>
          <ac:spMkLst>
            <pc:docMk/>
            <pc:sldMk cId="2308285093" sldId="307"/>
            <ac:spMk id="2" creationId="{F10E6861-6BF7-477F-A282-7F9C50DD79BB}"/>
          </ac:spMkLst>
        </pc:spChg>
        <pc:spChg chg="add del mod ord">
          <ac:chgData name="BEN KHALFALLAH Hela ItimAsrScoVdf" userId="d55be94f-4073-46ba-88ef-465599598fde" providerId="ADAL" clId="{1ACD003D-8B4F-4E45-A51C-5BD176EA623D}" dt="2023-03-15T20:11:16.567" v="2850" actId="26606"/>
          <ac:spMkLst>
            <pc:docMk/>
            <pc:sldMk cId="2308285093" sldId="307"/>
            <ac:spMk id="3" creationId="{23DFF38F-6FBD-4163-9823-E3AAD6A89F08}"/>
          </ac:spMkLst>
        </pc:spChg>
        <pc:spChg chg="add">
          <ac:chgData name="BEN KHALFALLAH Hela ItimAsrScoVdf" userId="d55be94f-4073-46ba-88ef-465599598fde" providerId="ADAL" clId="{1ACD003D-8B4F-4E45-A51C-5BD176EA623D}" dt="2023-03-15T20:11:16.567" v="2850" actId="26606"/>
          <ac:spMkLst>
            <pc:docMk/>
            <pc:sldMk cId="2308285093" sldId="307"/>
            <ac:spMk id="18439" creationId="{5D6EF2F4-5FF5-474F-A420-518A9DD8BAB8}"/>
          </ac:spMkLst>
        </pc:spChg>
        <pc:spChg chg="add">
          <ac:chgData name="BEN KHALFALLAH Hela ItimAsrScoVdf" userId="d55be94f-4073-46ba-88ef-465599598fde" providerId="ADAL" clId="{1ACD003D-8B4F-4E45-A51C-5BD176EA623D}" dt="2023-03-15T20:11:16.567" v="2850" actId="26606"/>
          <ac:spMkLst>
            <pc:docMk/>
            <pc:sldMk cId="2308285093" sldId="307"/>
            <ac:spMk id="18441" creationId="{9E0EF556-FC2F-4D25-8D8D-75B710749117}"/>
          </ac:spMkLst>
        </pc:spChg>
        <pc:spChg chg="add">
          <ac:chgData name="BEN KHALFALLAH Hela ItimAsrScoVdf" userId="d55be94f-4073-46ba-88ef-465599598fde" providerId="ADAL" clId="{1ACD003D-8B4F-4E45-A51C-5BD176EA623D}" dt="2023-03-15T20:11:16.567" v="2850" actId="26606"/>
          <ac:spMkLst>
            <pc:docMk/>
            <pc:sldMk cId="2308285093" sldId="307"/>
            <ac:spMk id="18443" creationId="{EFB05BAA-852B-4548-96FE-4603763AE86E}"/>
          </ac:spMkLst>
        </pc:spChg>
        <pc:spChg chg="add">
          <ac:chgData name="BEN KHALFALLAH Hela ItimAsrScoVdf" userId="d55be94f-4073-46ba-88ef-465599598fde" providerId="ADAL" clId="{1ACD003D-8B4F-4E45-A51C-5BD176EA623D}" dt="2023-03-15T20:11:16.567" v="2850" actId="26606"/>
          <ac:spMkLst>
            <pc:docMk/>
            <pc:sldMk cId="2308285093" sldId="307"/>
            <ac:spMk id="18445" creationId="{4D5AF6DC-79C3-4E95-9EA6-EDB895B25751}"/>
          </ac:spMkLst>
        </pc:spChg>
        <pc:spChg chg="add">
          <ac:chgData name="BEN KHALFALLAH Hela ItimAsrScoVdf" userId="d55be94f-4073-46ba-88ef-465599598fde" providerId="ADAL" clId="{1ACD003D-8B4F-4E45-A51C-5BD176EA623D}" dt="2023-03-15T20:11:16.567" v="2850" actId="26606"/>
          <ac:spMkLst>
            <pc:docMk/>
            <pc:sldMk cId="2308285093" sldId="307"/>
            <ac:spMk id="18447" creationId="{41DA4749-033D-4AE1-B718-6929162BEC83}"/>
          </ac:spMkLst>
        </pc:spChg>
        <pc:picChg chg="add mod">
          <ac:chgData name="BEN KHALFALLAH Hela ItimAsrScoVdf" userId="d55be94f-4073-46ba-88ef-465599598fde" providerId="ADAL" clId="{1ACD003D-8B4F-4E45-A51C-5BD176EA623D}" dt="2023-03-15T20:11:16.567" v="2850" actId="26606"/>
          <ac:picMkLst>
            <pc:docMk/>
            <pc:sldMk cId="2308285093" sldId="307"/>
            <ac:picMk id="18434" creationId="{4D7E0B3B-A5E2-40CC-88FC-289D5EA5C1F3}"/>
          </ac:picMkLst>
        </pc:picChg>
      </pc:sldChg>
      <pc:sldChg chg="addSp delSp modSp new mod ord">
        <pc:chgData name="BEN KHALFALLAH Hela ItimAsrScoVdf" userId="d55be94f-4073-46ba-88ef-465599598fde" providerId="ADAL" clId="{1ACD003D-8B4F-4E45-A51C-5BD176EA623D}" dt="2023-03-16T11:01:03.365" v="3661" actId="14100"/>
        <pc:sldMkLst>
          <pc:docMk/>
          <pc:sldMk cId="4274838404" sldId="308"/>
        </pc:sldMkLst>
        <pc:spChg chg="mod">
          <ac:chgData name="BEN KHALFALLAH Hela ItimAsrScoVdf" userId="d55be94f-4073-46ba-88ef-465599598fde" providerId="ADAL" clId="{1ACD003D-8B4F-4E45-A51C-5BD176EA623D}" dt="2023-03-15T20:29:23.005" v="2920" actId="20577"/>
          <ac:spMkLst>
            <pc:docMk/>
            <pc:sldMk cId="4274838404" sldId="308"/>
            <ac:spMk id="2" creationId="{8C7AE7CD-443D-492B-BB2E-4AC905F52DF9}"/>
          </ac:spMkLst>
        </pc:spChg>
        <pc:spChg chg="add del mod">
          <ac:chgData name="BEN KHALFALLAH Hela ItimAsrScoVdf" userId="d55be94f-4073-46ba-88ef-465599598fde" providerId="ADAL" clId="{1ACD003D-8B4F-4E45-A51C-5BD176EA623D}" dt="2023-03-15T20:35:45.810" v="2950" actId="20577"/>
          <ac:spMkLst>
            <pc:docMk/>
            <pc:sldMk cId="4274838404" sldId="308"/>
            <ac:spMk id="3" creationId="{1A1A0AD7-14D5-4EC5-B3CE-1707F2C637E4}"/>
          </ac:spMkLst>
        </pc:spChg>
        <pc:spChg chg="add del mod">
          <ac:chgData name="BEN KHALFALLAH Hela ItimAsrScoVdf" userId="d55be94f-4073-46ba-88ef-465599598fde" providerId="ADAL" clId="{1ACD003D-8B4F-4E45-A51C-5BD176EA623D}" dt="2023-03-15T20:35:35.415" v="2947"/>
          <ac:spMkLst>
            <pc:docMk/>
            <pc:sldMk cId="4274838404" sldId="308"/>
            <ac:spMk id="4" creationId="{B8117461-CFA6-4670-ACF9-1A147C5B65A1}"/>
          </ac:spMkLst>
        </pc:spChg>
        <pc:spChg chg="add del mod">
          <ac:chgData name="BEN KHALFALLAH Hela ItimAsrScoVdf" userId="d55be94f-4073-46ba-88ef-465599598fde" providerId="ADAL" clId="{1ACD003D-8B4F-4E45-A51C-5BD176EA623D}" dt="2023-03-15T20:36:26.827" v="2954" actId="478"/>
          <ac:spMkLst>
            <pc:docMk/>
            <pc:sldMk cId="4274838404" sldId="308"/>
            <ac:spMk id="5" creationId="{C9044282-5DCC-404E-A590-B424DF0CC5A5}"/>
          </ac:spMkLst>
        </pc:spChg>
        <pc:spChg chg="add mod">
          <ac:chgData name="BEN KHALFALLAH Hela ItimAsrScoVdf" userId="d55be94f-4073-46ba-88ef-465599598fde" providerId="ADAL" clId="{1ACD003D-8B4F-4E45-A51C-5BD176EA623D}" dt="2023-03-16T11:00:54.533" v="3659" actId="1076"/>
          <ac:spMkLst>
            <pc:docMk/>
            <pc:sldMk cId="4274838404" sldId="308"/>
            <ac:spMk id="6" creationId="{D7A6602D-E3E5-4C41-828B-7921B17A32FC}"/>
          </ac:spMkLst>
        </pc:spChg>
        <pc:spChg chg="add mod">
          <ac:chgData name="BEN KHALFALLAH Hela ItimAsrScoVdf" userId="d55be94f-4073-46ba-88ef-465599598fde" providerId="ADAL" clId="{1ACD003D-8B4F-4E45-A51C-5BD176EA623D}" dt="2023-03-16T11:00:49.760" v="3658" actId="1076"/>
          <ac:spMkLst>
            <pc:docMk/>
            <pc:sldMk cId="4274838404" sldId="308"/>
            <ac:spMk id="7" creationId="{0516E07C-B426-4354-B5F2-E0543974A526}"/>
          </ac:spMkLst>
        </pc:spChg>
        <pc:spChg chg="add mod">
          <ac:chgData name="BEN KHALFALLAH Hela ItimAsrScoVdf" userId="d55be94f-4073-46ba-88ef-465599598fde" providerId="ADAL" clId="{1ACD003D-8B4F-4E45-A51C-5BD176EA623D}" dt="2023-03-15T20:37:35.880" v="2961" actId="1076"/>
          <ac:spMkLst>
            <pc:docMk/>
            <pc:sldMk cId="4274838404" sldId="308"/>
            <ac:spMk id="8" creationId="{4802AC56-3EA3-4E59-BB14-469037E9430F}"/>
          </ac:spMkLst>
        </pc:spChg>
        <pc:cxnChg chg="add mod">
          <ac:chgData name="BEN KHALFALLAH Hela ItimAsrScoVdf" userId="d55be94f-4073-46ba-88ef-465599598fde" providerId="ADAL" clId="{1ACD003D-8B4F-4E45-A51C-5BD176EA623D}" dt="2023-03-16T11:01:03.365" v="3661" actId="14100"/>
          <ac:cxnSpMkLst>
            <pc:docMk/>
            <pc:sldMk cId="4274838404" sldId="308"/>
            <ac:cxnSpMk id="9" creationId="{77A45DA2-404B-4836-8EAA-4430AAAB9423}"/>
          </ac:cxnSpMkLst>
        </pc:cxnChg>
      </pc:sldChg>
      <pc:sldChg chg="addSp delSp modSp add mod ord setBg">
        <pc:chgData name="BEN KHALFALLAH Hela ItimAsrScoVdf" userId="d55be94f-4073-46ba-88ef-465599598fde" providerId="ADAL" clId="{1ACD003D-8B4F-4E45-A51C-5BD176EA623D}" dt="2023-03-16T10:26:49.899" v="3399"/>
        <pc:sldMkLst>
          <pc:docMk/>
          <pc:sldMk cId="183939044" sldId="309"/>
        </pc:sldMkLst>
        <pc:spChg chg="mod">
          <ac:chgData name="BEN KHALFALLAH Hela ItimAsrScoVdf" userId="d55be94f-4073-46ba-88ef-465599598fde" providerId="ADAL" clId="{1ACD003D-8B4F-4E45-A51C-5BD176EA623D}" dt="2023-03-16T10:08:45.738" v="3266" actId="26606"/>
          <ac:spMkLst>
            <pc:docMk/>
            <pc:sldMk cId="183939044" sldId="309"/>
            <ac:spMk id="2" creationId="{8C7AE7CD-443D-492B-BB2E-4AC905F52DF9}"/>
          </ac:spMkLst>
        </pc:spChg>
        <pc:spChg chg="del mod">
          <ac:chgData name="BEN KHALFALLAH Hela ItimAsrScoVdf" userId="d55be94f-4073-46ba-88ef-465599598fde" providerId="ADAL" clId="{1ACD003D-8B4F-4E45-A51C-5BD176EA623D}" dt="2023-03-16T10:08:45.738" v="3266" actId="26606"/>
          <ac:spMkLst>
            <pc:docMk/>
            <pc:sldMk cId="183939044" sldId="309"/>
            <ac:spMk id="3" creationId="{1A1A0AD7-14D5-4EC5-B3CE-1707F2C637E4}"/>
          </ac:spMkLst>
        </pc:spChg>
        <pc:graphicFrameChg chg="add mod modGraphic">
          <ac:chgData name="BEN KHALFALLAH Hela ItimAsrScoVdf" userId="d55be94f-4073-46ba-88ef-465599598fde" providerId="ADAL" clId="{1ACD003D-8B4F-4E45-A51C-5BD176EA623D}" dt="2023-03-16T10:09:30.883" v="3279" actId="20577"/>
          <ac:graphicFrameMkLst>
            <pc:docMk/>
            <pc:sldMk cId="183939044" sldId="309"/>
            <ac:graphicFrameMk id="5" creationId="{5E858058-36E2-00BE-286E-93A8A65B199C}"/>
          </ac:graphicFrameMkLst>
        </pc:graphicFrameChg>
      </pc:sldChg>
      <pc:sldChg chg="addSp delSp modSp add mod ord">
        <pc:chgData name="BEN KHALFALLAH Hela ItimAsrScoVdf" userId="d55be94f-4073-46ba-88ef-465599598fde" providerId="ADAL" clId="{1ACD003D-8B4F-4E45-A51C-5BD176EA623D}" dt="2023-03-16T10:58:53.114" v="3647" actId="1076"/>
        <pc:sldMkLst>
          <pc:docMk/>
          <pc:sldMk cId="4072061905" sldId="310"/>
        </pc:sldMkLst>
        <pc:spChg chg="mod">
          <ac:chgData name="BEN KHALFALLAH Hela ItimAsrScoVdf" userId="d55be94f-4073-46ba-88ef-465599598fde" providerId="ADAL" clId="{1ACD003D-8B4F-4E45-A51C-5BD176EA623D}" dt="2023-03-16T10:48:28.784" v="3487" actId="27636"/>
          <ac:spMkLst>
            <pc:docMk/>
            <pc:sldMk cId="4072061905" sldId="310"/>
            <ac:spMk id="2" creationId="{8C7AE7CD-443D-492B-BB2E-4AC905F52DF9}"/>
          </ac:spMkLst>
        </pc:spChg>
        <pc:spChg chg="del mod">
          <ac:chgData name="BEN KHALFALLAH Hela ItimAsrScoVdf" userId="d55be94f-4073-46ba-88ef-465599598fde" providerId="ADAL" clId="{1ACD003D-8B4F-4E45-A51C-5BD176EA623D}" dt="2023-03-16T10:48:31.177" v="3488" actId="478"/>
          <ac:spMkLst>
            <pc:docMk/>
            <pc:sldMk cId="4072061905" sldId="310"/>
            <ac:spMk id="3" creationId="{1A1A0AD7-14D5-4EC5-B3CE-1707F2C637E4}"/>
          </ac:spMkLst>
        </pc:spChg>
        <pc:spChg chg="add del mod">
          <ac:chgData name="BEN KHALFALLAH Hela ItimAsrScoVdf" userId="d55be94f-4073-46ba-88ef-465599598fde" providerId="ADAL" clId="{1ACD003D-8B4F-4E45-A51C-5BD176EA623D}" dt="2023-03-16T10:54:58.822" v="3629" actId="478"/>
          <ac:spMkLst>
            <pc:docMk/>
            <pc:sldMk cId="4072061905" sldId="310"/>
            <ac:spMk id="5" creationId="{30F874AF-DCAB-4441-8D68-EE0280EBF3BC}"/>
          </ac:spMkLst>
        </pc:spChg>
        <pc:spChg chg="add mod">
          <ac:chgData name="BEN KHALFALLAH Hela ItimAsrScoVdf" userId="d55be94f-4073-46ba-88ef-465599598fde" providerId="ADAL" clId="{1ACD003D-8B4F-4E45-A51C-5BD176EA623D}" dt="2023-03-16T10:58:37.836" v="3642"/>
          <ac:spMkLst>
            <pc:docMk/>
            <pc:sldMk cId="4072061905" sldId="310"/>
            <ac:spMk id="6" creationId="{DF3E1034-A14C-4615-85E9-5E7FB850AA2B}"/>
          </ac:spMkLst>
        </pc:spChg>
        <pc:spChg chg="add mod">
          <ac:chgData name="BEN KHALFALLAH Hela ItimAsrScoVdf" userId="d55be94f-4073-46ba-88ef-465599598fde" providerId="ADAL" clId="{1ACD003D-8B4F-4E45-A51C-5BD176EA623D}" dt="2023-03-16T10:58:40.808" v="3644" actId="20577"/>
          <ac:spMkLst>
            <pc:docMk/>
            <pc:sldMk cId="4072061905" sldId="310"/>
            <ac:spMk id="7" creationId="{2F18A944-554D-441A-A0AB-F05F28F8D2C7}"/>
          </ac:spMkLst>
        </pc:spChg>
        <pc:spChg chg="add mod">
          <ac:chgData name="BEN KHALFALLAH Hela ItimAsrScoVdf" userId="d55be94f-4073-46ba-88ef-465599598fde" providerId="ADAL" clId="{1ACD003D-8B4F-4E45-A51C-5BD176EA623D}" dt="2023-03-16T10:58:37.836" v="3642"/>
          <ac:spMkLst>
            <pc:docMk/>
            <pc:sldMk cId="4072061905" sldId="310"/>
            <ac:spMk id="8" creationId="{F8EF9A7E-A752-4FC0-BE26-818FDD4D3B99}"/>
          </ac:spMkLst>
        </pc:spChg>
        <pc:spChg chg="add mod">
          <ac:chgData name="BEN KHALFALLAH Hela ItimAsrScoVdf" userId="d55be94f-4073-46ba-88ef-465599598fde" providerId="ADAL" clId="{1ACD003D-8B4F-4E45-A51C-5BD176EA623D}" dt="2023-03-16T10:58:37.836" v="3642"/>
          <ac:spMkLst>
            <pc:docMk/>
            <pc:sldMk cId="4072061905" sldId="310"/>
            <ac:spMk id="9" creationId="{B5CC620E-C89F-42D8-9A9A-87E53DEE2B0D}"/>
          </ac:spMkLst>
        </pc:spChg>
        <pc:picChg chg="add mod">
          <ac:chgData name="BEN KHALFALLAH Hela ItimAsrScoVdf" userId="d55be94f-4073-46ba-88ef-465599598fde" providerId="ADAL" clId="{1ACD003D-8B4F-4E45-A51C-5BD176EA623D}" dt="2023-03-16T10:58:53.114" v="3647" actId="1076"/>
          <ac:picMkLst>
            <pc:docMk/>
            <pc:sldMk cId="4072061905" sldId="310"/>
            <ac:picMk id="10" creationId="{1C07512C-62E7-480F-B79B-DCDA2D4BBFFD}"/>
          </ac:picMkLst>
        </pc:picChg>
      </pc:sldChg>
      <pc:sldChg chg="addSp delSp modSp new mod setBg">
        <pc:chgData name="BEN KHALFALLAH Hela ItimAsrScoVdf" userId="d55be94f-4073-46ba-88ef-465599598fde" providerId="ADAL" clId="{1ACD003D-8B4F-4E45-A51C-5BD176EA623D}" dt="2023-03-15T15:26:01.192" v="1651" actId="26606"/>
        <pc:sldMkLst>
          <pc:docMk/>
          <pc:sldMk cId="337897932" sldId="311"/>
        </pc:sldMkLst>
        <pc:spChg chg="mod">
          <ac:chgData name="BEN KHALFALLAH Hela ItimAsrScoVdf" userId="d55be94f-4073-46ba-88ef-465599598fde" providerId="ADAL" clId="{1ACD003D-8B4F-4E45-A51C-5BD176EA623D}" dt="2023-03-15T15:26:01.192" v="1651" actId="26606"/>
          <ac:spMkLst>
            <pc:docMk/>
            <pc:sldMk cId="337897932" sldId="311"/>
            <ac:spMk id="2" creationId="{EDE9134A-98DF-486B-8EFD-8CE1C4346627}"/>
          </ac:spMkLst>
        </pc:spChg>
        <pc:spChg chg="mod">
          <ac:chgData name="BEN KHALFALLAH Hela ItimAsrScoVdf" userId="d55be94f-4073-46ba-88ef-465599598fde" providerId="ADAL" clId="{1ACD003D-8B4F-4E45-A51C-5BD176EA623D}" dt="2023-03-15T15:26:01.192" v="1651" actId="26606"/>
          <ac:spMkLst>
            <pc:docMk/>
            <pc:sldMk cId="337897932" sldId="311"/>
            <ac:spMk id="3" creationId="{45ED964B-1CB4-4CCF-8F18-B2EBBCDAA5F9}"/>
          </ac:spMkLst>
        </pc:spChg>
        <pc:spChg chg="add del">
          <ac:chgData name="BEN KHALFALLAH Hela ItimAsrScoVdf" userId="d55be94f-4073-46ba-88ef-465599598fde" providerId="ADAL" clId="{1ACD003D-8B4F-4E45-A51C-5BD176EA623D}" dt="2023-03-15T15:25:33.010" v="1641" actId="26606"/>
          <ac:spMkLst>
            <pc:docMk/>
            <pc:sldMk cId="337897932" sldId="311"/>
            <ac:spMk id="8" creationId="{2F8ECEED-6A9F-4DE3-8B74-1594A97A7A56}"/>
          </ac:spMkLst>
        </pc:spChg>
        <pc:spChg chg="add del">
          <ac:chgData name="BEN KHALFALLAH Hela ItimAsrScoVdf" userId="d55be94f-4073-46ba-88ef-465599598fde" providerId="ADAL" clId="{1ACD003D-8B4F-4E45-A51C-5BD176EA623D}" dt="2023-03-15T15:25:27.832" v="1637" actId="26606"/>
          <ac:spMkLst>
            <pc:docMk/>
            <pc:sldMk cId="337897932" sldId="311"/>
            <ac:spMk id="10" creationId="{AB8CD641-9DEB-4AF5-8236-E9C9CD4C9DCC}"/>
          </ac:spMkLst>
        </pc:spChg>
        <pc:spChg chg="add del">
          <ac:chgData name="BEN KHALFALLAH Hela ItimAsrScoVdf" userId="d55be94f-4073-46ba-88ef-465599598fde" providerId="ADAL" clId="{1ACD003D-8B4F-4E45-A51C-5BD176EA623D}" dt="2023-03-15T15:25:27.832" v="1637" actId="26606"/>
          <ac:spMkLst>
            <pc:docMk/>
            <pc:sldMk cId="337897932" sldId="311"/>
            <ac:spMk id="12" creationId="{5D5E296C-7F37-495B-9C8F-C56402F0BC0E}"/>
          </ac:spMkLst>
        </pc:spChg>
        <pc:spChg chg="add del">
          <ac:chgData name="BEN KHALFALLAH Hela ItimAsrScoVdf" userId="d55be94f-4073-46ba-88ef-465599598fde" providerId="ADAL" clId="{1ACD003D-8B4F-4E45-A51C-5BD176EA623D}" dt="2023-03-15T15:25:27.832" v="1637" actId="26606"/>
          <ac:spMkLst>
            <pc:docMk/>
            <pc:sldMk cId="337897932" sldId="311"/>
            <ac:spMk id="14" creationId="{D4FEA77F-6150-4990-AB1A-6C6AD09F79C7}"/>
          </ac:spMkLst>
        </pc:spChg>
        <pc:spChg chg="add del">
          <ac:chgData name="BEN KHALFALLAH Hela ItimAsrScoVdf" userId="d55be94f-4073-46ba-88ef-465599598fde" providerId="ADAL" clId="{1ACD003D-8B4F-4E45-A51C-5BD176EA623D}" dt="2023-03-15T15:25:27.832" v="1637" actId="26606"/>
          <ac:spMkLst>
            <pc:docMk/>
            <pc:sldMk cId="337897932" sldId="311"/>
            <ac:spMk id="16" creationId="{66CC1B5B-CB1B-482B-BF03-89D1498F6DE2}"/>
          </ac:spMkLst>
        </pc:spChg>
        <pc:spChg chg="add del">
          <ac:chgData name="BEN KHALFALLAH Hela ItimAsrScoVdf" userId="d55be94f-4073-46ba-88ef-465599598fde" providerId="ADAL" clId="{1ACD003D-8B4F-4E45-A51C-5BD176EA623D}" dt="2023-03-15T15:25:33.010" v="1641" actId="26606"/>
          <ac:spMkLst>
            <pc:docMk/>
            <pc:sldMk cId="337897932" sldId="311"/>
            <ac:spMk id="21" creationId="{B66F8A2C-B8CF-4B20-9A73-2ADCF6302755}"/>
          </ac:spMkLst>
        </pc:spChg>
        <pc:spChg chg="add del">
          <ac:chgData name="BEN KHALFALLAH Hela ItimAsrScoVdf" userId="d55be94f-4073-46ba-88ef-465599598fde" providerId="ADAL" clId="{1ACD003D-8B4F-4E45-A51C-5BD176EA623D}" dt="2023-03-15T15:25:27.832" v="1637" actId="26606"/>
          <ac:spMkLst>
            <pc:docMk/>
            <pc:sldMk cId="337897932" sldId="311"/>
            <ac:spMk id="23" creationId="{C82BAEE8-511C-4F88-8C15-CCCB76D02855}"/>
          </ac:spMkLst>
        </pc:spChg>
        <pc:spChg chg="add del">
          <ac:chgData name="BEN KHALFALLAH Hela ItimAsrScoVdf" userId="d55be94f-4073-46ba-88ef-465599598fde" providerId="ADAL" clId="{1ACD003D-8B4F-4E45-A51C-5BD176EA623D}" dt="2023-03-15T15:25:27.832" v="1637" actId="26606"/>
          <ac:spMkLst>
            <pc:docMk/>
            <pc:sldMk cId="337897932" sldId="311"/>
            <ac:spMk id="25" creationId="{B8063F48-0666-4FAD-93CE-260C63B1BFEB}"/>
          </ac:spMkLst>
        </pc:spChg>
        <pc:spChg chg="add del">
          <ac:chgData name="BEN KHALFALLAH Hela ItimAsrScoVdf" userId="d55be94f-4073-46ba-88ef-465599598fde" providerId="ADAL" clId="{1ACD003D-8B4F-4E45-A51C-5BD176EA623D}" dt="2023-03-15T15:25:27.832" v="1637" actId="26606"/>
          <ac:spMkLst>
            <pc:docMk/>
            <pc:sldMk cId="337897932" sldId="311"/>
            <ac:spMk id="27" creationId="{3902F946-F788-48B1-8FE8-1260C20C8544}"/>
          </ac:spMkLst>
        </pc:spChg>
        <pc:spChg chg="add del">
          <ac:chgData name="BEN KHALFALLAH Hela ItimAsrScoVdf" userId="d55be94f-4073-46ba-88ef-465599598fde" providerId="ADAL" clId="{1ACD003D-8B4F-4E45-A51C-5BD176EA623D}" dt="2023-03-15T15:25:27.832" v="1637" actId="26606"/>
          <ac:spMkLst>
            <pc:docMk/>
            <pc:sldMk cId="337897932" sldId="311"/>
            <ac:spMk id="29" creationId="{9782C6AC-9E78-4AC5-B98F-A466F06DB777}"/>
          </ac:spMkLst>
        </pc:spChg>
        <pc:spChg chg="add del">
          <ac:chgData name="BEN KHALFALLAH Hela ItimAsrScoVdf" userId="d55be94f-4073-46ba-88ef-465599598fde" providerId="ADAL" clId="{1ACD003D-8B4F-4E45-A51C-5BD176EA623D}" dt="2023-03-15T15:25:27.832" v="1637" actId="26606"/>
          <ac:spMkLst>
            <pc:docMk/>
            <pc:sldMk cId="337897932" sldId="311"/>
            <ac:spMk id="31" creationId="{F92FB751-4193-4666-9F39-1CDF96FD0C14}"/>
          </ac:spMkLst>
        </pc:spChg>
        <pc:spChg chg="add del">
          <ac:chgData name="BEN KHALFALLAH Hela ItimAsrScoVdf" userId="d55be94f-4073-46ba-88ef-465599598fde" providerId="ADAL" clId="{1ACD003D-8B4F-4E45-A51C-5BD176EA623D}" dt="2023-03-15T15:25:31.888" v="1639" actId="26606"/>
          <ac:spMkLst>
            <pc:docMk/>
            <pc:sldMk cId="337897932" sldId="311"/>
            <ac:spMk id="38" creationId="{AB8CD641-9DEB-4AF5-8236-E9C9CD4C9DCC}"/>
          </ac:spMkLst>
        </pc:spChg>
        <pc:spChg chg="add del">
          <ac:chgData name="BEN KHALFALLAH Hela ItimAsrScoVdf" userId="d55be94f-4073-46ba-88ef-465599598fde" providerId="ADAL" clId="{1ACD003D-8B4F-4E45-A51C-5BD176EA623D}" dt="2023-03-15T15:25:31.888" v="1639" actId="26606"/>
          <ac:spMkLst>
            <pc:docMk/>
            <pc:sldMk cId="337897932" sldId="311"/>
            <ac:spMk id="39" creationId="{5D5E296C-7F37-495B-9C8F-C56402F0BC0E}"/>
          </ac:spMkLst>
        </pc:spChg>
        <pc:spChg chg="add del">
          <ac:chgData name="BEN KHALFALLAH Hela ItimAsrScoVdf" userId="d55be94f-4073-46ba-88ef-465599598fde" providerId="ADAL" clId="{1ACD003D-8B4F-4E45-A51C-5BD176EA623D}" dt="2023-03-15T15:25:31.888" v="1639" actId="26606"/>
          <ac:spMkLst>
            <pc:docMk/>
            <pc:sldMk cId="337897932" sldId="311"/>
            <ac:spMk id="40" creationId="{D4FEA77F-6150-4990-AB1A-6C6AD09F79C7}"/>
          </ac:spMkLst>
        </pc:spChg>
        <pc:spChg chg="add del">
          <ac:chgData name="BEN KHALFALLAH Hela ItimAsrScoVdf" userId="d55be94f-4073-46ba-88ef-465599598fde" providerId="ADAL" clId="{1ACD003D-8B4F-4E45-A51C-5BD176EA623D}" dt="2023-03-15T15:25:31.888" v="1639" actId="26606"/>
          <ac:spMkLst>
            <pc:docMk/>
            <pc:sldMk cId="337897932" sldId="311"/>
            <ac:spMk id="41" creationId="{66CC1B5B-CB1B-482B-BF03-89D1498F6DE2}"/>
          </ac:spMkLst>
        </pc:spChg>
        <pc:spChg chg="add del">
          <ac:chgData name="BEN KHALFALLAH Hela ItimAsrScoVdf" userId="d55be94f-4073-46ba-88ef-465599598fde" providerId="ADAL" clId="{1ACD003D-8B4F-4E45-A51C-5BD176EA623D}" dt="2023-03-15T15:25:31.888" v="1639" actId="26606"/>
          <ac:spMkLst>
            <pc:docMk/>
            <pc:sldMk cId="337897932" sldId="311"/>
            <ac:spMk id="43" creationId="{C82BAEE8-511C-4F88-8C15-CCCB76D02855}"/>
          </ac:spMkLst>
        </pc:spChg>
        <pc:spChg chg="add del">
          <ac:chgData name="BEN KHALFALLAH Hela ItimAsrScoVdf" userId="d55be94f-4073-46ba-88ef-465599598fde" providerId="ADAL" clId="{1ACD003D-8B4F-4E45-A51C-5BD176EA623D}" dt="2023-03-15T15:25:31.888" v="1639" actId="26606"/>
          <ac:spMkLst>
            <pc:docMk/>
            <pc:sldMk cId="337897932" sldId="311"/>
            <ac:spMk id="44" creationId="{B8063F48-0666-4FAD-93CE-260C63B1BFEB}"/>
          </ac:spMkLst>
        </pc:spChg>
        <pc:spChg chg="add del">
          <ac:chgData name="BEN KHALFALLAH Hela ItimAsrScoVdf" userId="d55be94f-4073-46ba-88ef-465599598fde" providerId="ADAL" clId="{1ACD003D-8B4F-4E45-A51C-5BD176EA623D}" dt="2023-03-15T15:25:31.888" v="1639" actId="26606"/>
          <ac:spMkLst>
            <pc:docMk/>
            <pc:sldMk cId="337897932" sldId="311"/>
            <ac:spMk id="45" creationId="{3902F946-F788-48B1-8FE8-1260C20C8544}"/>
          </ac:spMkLst>
        </pc:spChg>
        <pc:spChg chg="add del">
          <ac:chgData name="BEN KHALFALLAH Hela ItimAsrScoVdf" userId="d55be94f-4073-46ba-88ef-465599598fde" providerId="ADAL" clId="{1ACD003D-8B4F-4E45-A51C-5BD176EA623D}" dt="2023-03-15T15:25:31.888" v="1639" actId="26606"/>
          <ac:spMkLst>
            <pc:docMk/>
            <pc:sldMk cId="337897932" sldId="311"/>
            <ac:spMk id="46" creationId="{9782C6AC-9E78-4AC5-B98F-A466F06DB777}"/>
          </ac:spMkLst>
        </pc:spChg>
        <pc:spChg chg="add del">
          <ac:chgData name="BEN KHALFALLAH Hela ItimAsrScoVdf" userId="d55be94f-4073-46ba-88ef-465599598fde" providerId="ADAL" clId="{1ACD003D-8B4F-4E45-A51C-5BD176EA623D}" dt="2023-03-15T15:25:31.888" v="1639" actId="26606"/>
          <ac:spMkLst>
            <pc:docMk/>
            <pc:sldMk cId="337897932" sldId="311"/>
            <ac:spMk id="47" creationId="{F92FB751-4193-4666-9F39-1CDF96FD0C14}"/>
          </ac:spMkLst>
        </pc:spChg>
        <pc:spChg chg="add del">
          <ac:chgData name="BEN KHALFALLAH Hela ItimAsrScoVdf" userId="d55be94f-4073-46ba-88ef-465599598fde" providerId="ADAL" clId="{1ACD003D-8B4F-4E45-A51C-5BD176EA623D}" dt="2023-03-15T15:25:33.010" v="1641" actId="26606"/>
          <ac:spMkLst>
            <pc:docMk/>
            <pc:sldMk cId="337897932" sldId="311"/>
            <ac:spMk id="51" creationId="{78FA7ABE-8B4E-407C-86AB-D27D90AFFE64}"/>
          </ac:spMkLst>
        </pc:spChg>
        <pc:spChg chg="add del">
          <ac:chgData name="BEN KHALFALLAH Hela ItimAsrScoVdf" userId="d55be94f-4073-46ba-88ef-465599598fde" providerId="ADAL" clId="{1ACD003D-8B4F-4E45-A51C-5BD176EA623D}" dt="2023-03-15T15:25:33.010" v="1641" actId="26606"/>
          <ac:spMkLst>
            <pc:docMk/>
            <pc:sldMk cId="337897932" sldId="311"/>
            <ac:spMk id="52" creationId="{6D2DDB82-327A-49CC-A215-501B2E17A8DF}"/>
          </ac:spMkLst>
        </pc:spChg>
        <pc:spChg chg="add del">
          <ac:chgData name="BEN KHALFALLAH Hela ItimAsrScoVdf" userId="d55be94f-4073-46ba-88ef-465599598fde" providerId="ADAL" clId="{1ACD003D-8B4F-4E45-A51C-5BD176EA623D}" dt="2023-03-15T15:25:33.010" v="1641" actId="26606"/>
          <ac:spMkLst>
            <pc:docMk/>
            <pc:sldMk cId="337897932" sldId="311"/>
            <ac:spMk id="53" creationId="{669B3B54-461C-45CC-8503-C31EAB749ACA}"/>
          </ac:spMkLst>
        </pc:spChg>
        <pc:spChg chg="add del">
          <ac:chgData name="BEN KHALFALLAH Hela ItimAsrScoVdf" userId="d55be94f-4073-46ba-88ef-465599598fde" providerId="ADAL" clId="{1ACD003D-8B4F-4E45-A51C-5BD176EA623D}" dt="2023-03-15T15:25:33.010" v="1641" actId="26606"/>
          <ac:spMkLst>
            <pc:docMk/>
            <pc:sldMk cId="337897932" sldId="311"/>
            <ac:spMk id="56" creationId="{180C23B1-7427-4DF4-BFF1-60CD7E93BC5F}"/>
          </ac:spMkLst>
        </pc:spChg>
        <pc:spChg chg="add del">
          <ac:chgData name="BEN KHALFALLAH Hela ItimAsrScoVdf" userId="d55be94f-4073-46ba-88ef-465599598fde" providerId="ADAL" clId="{1ACD003D-8B4F-4E45-A51C-5BD176EA623D}" dt="2023-03-15T15:25:33.010" v="1641" actId="26606"/>
          <ac:spMkLst>
            <pc:docMk/>
            <pc:sldMk cId="337897932" sldId="311"/>
            <ac:spMk id="57" creationId="{B5DD78E9-DE0D-47AF-A0DB-F475221E3DC7}"/>
          </ac:spMkLst>
        </pc:spChg>
        <pc:spChg chg="add del">
          <ac:chgData name="BEN KHALFALLAH Hela ItimAsrScoVdf" userId="d55be94f-4073-46ba-88ef-465599598fde" providerId="ADAL" clId="{1ACD003D-8B4F-4E45-A51C-5BD176EA623D}" dt="2023-03-15T15:25:33.010" v="1641" actId="26606"/>
          <ac:spMkLst>
            <pc:docMk/>
            <pc:sldMk cId="337897932" sldId="311"/>
            <ac:spMk id="58" creationId="{A118D329-2010-4A15-B57C-429FFAE35B11}"/>
          </ac:spMkLst>
        </pc:spChg>
        <pc:spChg chg="add del">
          <ac:chgData name="BEN KHALFALLAH Hela ItimAsrScoVdf" userId="d55be94f-4073-46ba-88ef-465599598fde" providerId="ADAL" clId="{1ACD003D-8B4F-4E45-A51C-5BD176EA623D}" dt="2023-03-15T15:25:34.120" v="1643" actId="26606"/>
          <ac:spMkLst>
            <pc:docMk/>
            <pc:sldMk cId="337897932" sldId="311"/>
            <ac:spMk id="61" creationId="{AB8CD641-9DEB-4AF5-8236-E9C9CD4C9DCC}"/>
          </ac:spMkLst>
        </pc:spChg>
        <pc:spChg chg="add del">
          <ac:chgData name="BEN KHALFALLAH Hela ItimAsrScoVdf" userId="d55be94f-4073-46ba-88ef-465599598fde" providerId="ADAL" clId="{1ACD003D-8B4F-4E45-A51C-5BD176EA623D}" dt="2023-03-15T15:25:34.120" v="1643" actId="26606"/>
          <ac:spMkLst>
            <pc:docMk/>
            <pc:sldMk cId="337897932" sldId="311"/>
            <ac:spMk id="62" creationId="{5D5E296C-7F37-495B-9C8F-C56402F0BC0E}"/>
          </ac:spMkLst>
        </pc:spChg>
        <pc:spChg chg="add del">
          <ac:chgData name="BEN KHALFALLAH Hela ItimAsrScoVdf" userId="d55be94f-4073-46ba-88ef-465599598fde" providerId="ADAL" clId="{1ACD003D-8B4F-4E45-A51C-5BD176EA623D}" dt="2023-03-15T15:25:34.120" v="1643" actId="26606"/>
          <ac:spMkLst>
            <pc:docMk/>
            <pc:sldMk cId="337897932" sldId="311"/>
            <ac:spMk id="63" creationId="{D4FEA77F-6150-4990-AB1A-6C6AD09F79C7}"/>
          </ac:spMkLst>
        </pc:spChg>
        <pc:spChg chg="add del">
          <ac:chgData name="BEN KHALFALLAH Hela ItimAsrScoVdf" userId="d55be94f-4073-46ba-88ef-465599598fde" providerId="ADAL" clId="{1ACD003D-8B4F-4E45-A51C-5BD176EA623D}" dt="2023-03-15T15:25:34.120" v="1643" actId="26606"/>
          <ac:spMkLst>
            <pc:docMk/>
            <pc:sldMk cId="337897932" sldId="311"/>
            <ac:spMk id="64" creationId="{66CC1B5B-CB1B-482B-BF03-89D1498F6DE2}"/>
          </ac:spMkLst>
        </pc:spChg>
        <pc:spChg chg="add del">
          <ac:chgData name="BEN KHALFALLAH Hela ItimAsrScoVdf" userId="d55be94f-4073-46ba-88ef-465599598fde" providerId="ADAL" clId="{1ACD003D-8B4F-4E45-A51C-5BD176EA623D}" dt="2023-03-15T15:25:34.120" v="1643" actId="26606"/>
          <ac:spMkLst>
            <pc:docMk/>
            <pc:sldMk cId="337897932" sldId="311"/>
            <ac:spMk id="67" creationId="{C82BAEE8-511C-4F88-8C15-CCCB76D02855}"/>
          </ac:spMkLst>
        </pc:spChg>
        <pc:spChg chg="add del">
          <ac:chgData name="BEN KHALFALLAH Hela ItimAsrScoVdf" userId="d55be94f-4073-46ba-88ef-465599598fde" providerId="ADAL" clId="{1ACD003D-8B4F-4E45-A51C-5BD176EA623D}" dt="2023-03-15T15:25:34.120" v="1643" actId="26606"/>
          <ac:spMkLst>
            <pc:docMk/>
            <pc:sldMk cId="337897932" sldId="311"/>
            <ac:spMk id="68" creationId="{B8063F48-0666-4FAD-93CE-260C63B1BFEB}"/>
          </ac:spMkLst>
        </pc:spChg>
        <pc:spChg chg="add del">
          <ac:chgData name="BEN KHALFALLAH Hela ItimAsrScoVdf" userId="d55be94f-4073-46ba-88ef-465599598fde" providerId="ADAL" clId="{1ACD003D-8B4F-4E45-A51C-5BD176EA623D}" dt="2023-03-15T15:25:34.120" v="1643" actId="26606"/>
          <ac:spMkLst>
            <pc:docMk/>
            <pc:sldMk cId="337897932" sldId="311"/>
            <ac:spMk id="69" creationId="{3902F946-F788-48B1-8FE8-1260C20C8544}"/>
          </ac:spMkLst>
        </pc:spChg>
        <pc:spChg chg="add del">
          <ac:chgData name="BEN KHALFALLAH Hela ItimAsrScoVdf" userId="d55be94f-4073-46ba-88ef-465599598fde" providerId="ADAL" clId="{1ACD003D-8B4F-4E45-A51C-5BD176EA623D}" dt="2023-03-15T15:25:34.120" v="1643" actId="26606"/>
          <ac:spMkLst>
            <pc:docMk/>
            <pc:sldMk cId="337897932" sldId="311"/>
            <ac:spMk id="70" creationId="{9782C6AC-9E78-4AC5-B98F-A466F06DB777}"/>
          </ac:spMkLst>
        </pc:spChg>
        <pc:spChg chg="add del">
          <ac:chgData name="BEN KHALFALLAH Hela ItimAsrScoVdf" userId="d55be94f-4073-46ba-88ef-465599598fde" providerId="ADAL" clId="{1ACD003D-8B4F-4E45-A51C-5BD176EA623D}" dt="2023-03-15T15:25:34.120" v="1643" actId="26606"/>
          <ac:spMkLst>
            <pc:docMk/>
            <pc:sldMk cId="337897932" sldId="311"/>
            <ac:spMk id="71" creationId="{F92FB751-4193-4666-9F39-1CDF96FD0C14}"/>
          </ac:spMkLst>
        </pc:spChg>
        <pc:spChg chg="add del">
          <ac:chgData name="BEN KHALFALLAH Hela ItimAsrScoVdf" userId="d55be94f-4073-46ba-88ef-465599598fde" providerId="ADAL" clId="{1ACD003D-8B4F-4E45-A51C-5BD176EA623D}" dt="2023-03-15T15:25:38.574" v="1645" actId="26606"/>
          <ac:spMkLst>
            <pc:docMk/>
            <pc:sldMk cId="337897932" sldId="311"/>
            <ac:spMk id="75" creationId="{2F8ECEED-6A9F-4DE3-8B74-1594A97A7A56}"/>
          </ac:spMkLst>
        </pc:spChg>
        <pc:spChg chg="add del">
          <ac:chgData name="BEN KHALFALLAH Hela ItimAsrScoVdf" userId="d55be94f-4073-46ba-88ef-465599598fde" providerId="ADAL" clId="{1ACD003D-8B4F-4E45-A51C-5BD176EA623D}" dt="2023-03-15T15:25:38.574" v="1645" actId="26606"/>
          <ac:spMkLst>
            <pc:docMk/>
            <pc:sldMk cId="337897932" sldId="311"/>
            <ac:spMk id="76" creationId="{78FA7ABE-8B4E-407C-86AB-D27D90AFFE64}"/>
          </ac:spMkLst>
        </pc:spChg>
        <pc:spChg chg="add del">
          <ac:chgData name="BEN KHALFALLAH Hela ItimAsrScoVdf" userId="d55be94f-4073-46ba-88ef-465599598fde" providerId="ADAL" clId="{1ACD003D-8B4F-4E45-A51C-5BD176EA623D}" dt="2023-03-15T15:25:38.574" v="1645" actId="26606"/>
          <ac:spMkLst>
            <pc:docMk/>
            <pc:sldMk cId="337897932" sldId="311"/>
            <ac:spMk id="77" creationId="{6D2DDB82-327A-49CC-A215-501B2E17A8DF}"/>
          </ac:spMkLst>
        </pc:spChg>
        <pc:spChg chg="add del">
          <ac:chgData name="BEN KHALFALLAH Hela ItimAsrScoVdf" userId="d55be94f-4073-46ba-88ef-465599598fde" providerId="ADAL" clId="{1ACD003D-8B4F-4E45-A51C-5BD176EA623D}" dt="2023-03-15T15:25:38.574" v="1645" actId="26606"/>
          <ac:spMkLst>
            <pc:docMk/>
            <pc:sldMk cId="337897932" sldId="311"/>
            <ac:spMk id="78" creationId="{669B3B54-461C-45CC-8503-C31EAB749ACA}"/>
          </ac:spMkLst>
        </pc:spChg>
        <pc:spChg chg="add del">
          <ac:chgData name="BEN KHALFALLAH Hela ItimAsrScoVdf" userId="d55be94f-4073-46ba-88ef-465599598fde" providerId="ADAL" clId="{1ACD003D-8B4F-4E45-A51C-5BD176EA623D}" dt="2023-03-15T15:25:38.574" v="1645" actId="26606"/>
          <ac:spMkLst>
            <pc:docMk/>
            <pc:sldMk cId="337897932" sldId="311"/>
            <ac:spMk id="81" creationId="{B66F8A2C-B8CF-4B20-9A73-2ADCF6302755}"/>
          </ac:spMkLst>
        </pc:spChg>
        <pc:spChg chg="add del">
          <ac:chgData name="BEN KHALFALLAH Hela ItimAsrScoVdf" userId="d55be94f-4073-46ba-88ef-465599598fde" providerId="ADAL" clId="{1ACD003D-8B4F-4E45-A51C-5BD176EA623D}" dt="2023-03-15T15:25:38.574" v="1645" actId="26606"/>
          <ac:spMkLst>
            <pc:docMk/>
            <pc:sldMk cId="337897932" sldId="311"/>
            <ac:spMk id="82" creationId="{180C23B1-7427-4DF4-BFF1-60CD7E93BC5F}"/>
          </ac:spMkLst>
        </pc:spChg>
        <pc:spChg chg="add del">
          <ac:chgData name="BEN KHALFALLAH Hela ItimAsrScoVdf" userId="d55be94f-4073-46ba-88ef-465599598fde" providerId="ADAL" clId="{1ACD003D-8B4F-4E45-A51C-5BD176EA623D}" dt="2023-03-15T15:25:38.574" v="1645" actId="26606"/>
          <ac:spMkLst>
            <pc:docMk/>
            <pc:sldMk cId="337897932" sldId="311"/>
            <ac:spMk id="83" creationId="{B5DD78E9-DE0D-47AF-A0DB-F475221E3DC7}"/>
          </ac:spMkLst>
        </pc:spChg>
        <pc:spChg chg="add del">
          <ac:chgData name="BEN KHALFALLAH Hela ItimAsrScoVdf" userId="d55be94f-4073-46ba-88ef-465599598fde" providerId="ADAL" clId="{1ACD003D-8B4F-4E45-A51C-5BD176EA623D}" dt="2023-03-15T15:25:38.574" v="1645" actId="26606"/>
          <ac:spMkLst>
            <pc:docMk/>
            <pc:sldMk cId="337897932" sldId="311"/>
            <ac:spMk id="84" creationId="{A118D329-2010-4A15-B57C-429FFAE35B11}"/>
          </ac:spMkLst>
        </pc:spChg>
        <pc:spChg chg="add del">
          <ac:chgData name="BEN KHALFALLAH Hela ItimAsrScoVdf" userId="d55be94f-4073-46ba-88ef-465599598fde" providerId="ADAL" clId="{1ACD003D-8B4F-4E45-A51C-5BD176EA623D}" dt="2023-03-15T15:26:01.192" v="1651" actId="26606"/>
          <ac:spMkLst>
            <pc:docMk/>
            <pc:sldMk cId="337897932" sldId="311"/>
            <ac:spMk id="87" creationId="{AB8CD641-9DEB-4AF5-8236-E9C9CD4C9DCC}"/>
          </ac:spMkLst>
        </pc:spChg>
        <pc:spChg chg="add del">
          <ac:chgData name="BEN KHALFALLAH Hela ItimAsrScoVdf" userId="d55be94f-4073-46ba-88ef-465599598fde" providerId="ADAL" clId="{1ACD003D-8B4F-4E45-A51C-5BD176EA623D}" dt="2023-03-15T15:26:01.192" v="1651" actId="26606"/>
          <ac:spMkLst>
            <pc:docMk/>
            <pc:sldMk cId="337897932" sldId="311"/>
            <ac:spMk id="88" creationId="{5D5E296C-7F37-495B-9C8F-C56402F0BC0E}"/>
          </ac:spMkLst>
        </pc:spChg>
        <pc:spChg chg="add del">
          <ac:chgData name="BEN KHALFALLAH Hela ItimAsrScoVdf" userId="d55be94f-4073-46ba-88ef-465599598fde" providerId="ADAL" clId="{1ACD003D-8B4F-4E45-A51C-5BD176EA623D}" dt="2023-03-15T15:26:01.192" v="1651" actId="26606"/>
          <ac:spMkLst>
            <pc:docMk/>
            <pc:sldMk cId="337897932" sldId="311"/>
            <ac:spMk id="89" creationId="{D4FEA77F-6150-4990-AB1A-6C6AD09F79C7}"/>
          </ac:spMkLst>
        </pc:spChg>
        <pc:spChg chg="add del">
          <ac:chgData name="BEN KHALFALLAH Hela ItimAsrScoVdf" userId="d55be94f-4073-46ba-88ef-465599598fde" providerId="ADAL" clId="{1ACD003D-8B4F-4E45-A51C-5BD176EA623D}" dt="2023-03-15T15:26:01.192" v="1651" actId="26606"/>
          <ac:spMkLst>
            <pc:docMk/>
            <pc:sldMk cId="337897932" sldId="311"/>
            <ac:spMk id="90" creationId="{66CC1B5B-CB1B-482B-BF03-89D1498F6DE2}"/>
          </ac:spMkLst>
        </pc:spChg>
        <pc:spChg chg="add del">
          <ac:chgData name="BEN KHALFALLAH Hela ItimAsrScoVdf" userId="d55be94f-4073-46ba-88ef-465599598fde" providerId="ADAL" clId="{1ACD003D-8B4F-4E45-A51C-5BD176EA623D}" dt="2023-03-15T15:26:01.192" v="1651" actId="26606"/>
          <ac:spMkLst>
            <pc:docMk/>
            <pc:sldMk cId="337897932" sldId="311"/>
            <ac:spMk id="93" creationId="{C82BAEE8-511C-4F88-8C15-CCCB76D02855}"/>
          </ac:spMkLst>
        </pc:spChg>
        <pc:spChg chg="add del">
          <ac:chgData name="BEN KHALFALLAH Hela ItimAsrScoVdf" userId="d55be94f-4073-46ba-88ef-465599598fde" providerId="ADAL" clId="{1ACD003D-8B4F-4E45-A51C-5BD176EA623D}" dt="2023-03-15T15:26:01.192" v="1651" actId="26606"/>
          <ac:spMkLst>
            <pc:docMk/>
            <pc:sldMk cId="337897932" sldId="311"/>
            <ac:spMk id="94" creationId="{B8063F48-0666-4FAD-93CE-260C63B1BFEB}"/>
          </ac:spMkLst>
        </pc:spChg>
        <pc:spChg chg="add del">
          <ac:chgData name="BEN KHALFALLAH Hela ItimAsrScoVdf" userId="d55be94f-4073-46ba-88ef-465599598fde" providerId="ADAL" clId="{1ACD003D-8B4F-4E45-A51C-5BD176EA623D}" dt="2023-03-15T15:26:01.192" v="1651" actId="26606"/>
          <ac:spMkLst>
            <pc:docMk/>
            <pc:sldMk cId="337897932" sldId="311"/>
            <ac:spMk id="95" creationId="{3902F946-F788-48B1-8FE8-1260C20C8544}"/>
          </ac:spMkLst>
        </pc:spChg>
        <pc:spChg chg="add del">
          <ac:chgData name="BEN KHALFALLAH Hela ItimAsrScoVdf" userId="d55be94f-4073-46ba-88ef-465599598fde" providerId="ADAL" clId="{1ACD003D-8B4F-4E45-A51C-5BD176EA623D}" dt="2023-03-15T15:26:01.192" v="1651" actId="26606"/>
          <ac:spMkLst>
            <pc:docMk/>
            <pc:sldMk cId="337897932" sldId="311"/>
            <ac:spMk id="96" creationId="{9782C6AC-9E78-4AC5-B98F-A466F06DB777}"/>
          </ac:spMkLst>
        </pc:spChg>
        <pc:spChg chg="add del">
          <ac:chgData name="BEN KHALFALLAH Hela ItimAsrScoVdf" userId="d55be94f-4073-46ba-88ef-465599598fde" providerId="ADAL" clId="{1ACD003D-8B4F-4E45-A51C-5BD176EA623D}" dt="2023-03-15T15:26:01.192" v="1651" actId="26606"/>
          <ac:spMkLst>
            <pc:docMk/>
            <pc:sldMk cId="337897932" sldId="311"/>
            <ac:spMk id="97" creationId="{F92FB751-4193-4666-9F39-1CDF96FD0C14}"/>
          </ac:spMkLst>
        </pc:spChg>
        <pc:spChg chg="add del">
          <ac:chgData name="BEN KHALFALLAH Hela ItimAsrScoVdf" userId="d55be94f-4073-46ba-88ef-465599598fde" providerId="ADAL" clId="{1ACD003D-8B4F-4E45-A51C-5BD176EA623D}" dt="2023-03-15T15:25:56.086" v="1648" actId="26606"/>
          <ac:spMkLst>
            <pc:docMk/>
            <pc:sldMk cId="337897932" sldId="311"/>
            <ac:spMk id="104" creationId="{AB8CD641-9DEB-4AF5-8236-E9C9CD4C9DCC}"/>
          </ac:spMkLst>
        </pc:spChg>
        <pc:spChg chg="add del">
          <ac:chgData name="BEN KHALFALLAH Hela ItimAsrScoVdf" userId="d55be94f-4073-46ba-88ef-465599598fde" providerId="ADAL" clId="{1ACD003D-8B4F-4E45-A51C-5BD176EA623D}" dt="2023-03-15T15:25:56.086" v="1648" actId="26606"/>
          <ac:spMkLst>
            <pc:docMk/>
            <pc:sldMk cId="337897932" sldId="311"/>
            <ac:spMk id="106" creationId="{5D5E296C-7F37-495B-9C8F-C56402F0BC0E}"/>
          </ac:spMkLst>
        </pc:spChg>
        <pc:spChg chg="add del">
          <ac:chgData name="BEN KHALFALLAH Hela ItimAsrScoVdf" userId="d55be94f-4073-46ba-88ef-465599598fde" providerId="ADAL" clId="{1ACD003D-8B4F-4E45-A51C-5BD176EA623D}" dt="2023-03-15T15:25:56.086" v="1648" actId="26606"/>
          <ac:spMkLst>
            <pc:docMk/>
            <pc:sldMk cId="337897932" sldId="311"/>
            <ac:spMk id="108" creationId="{D4FEA77F-6150-4990-AB1A-6C6AD09F79C7}"/>
          </ac:spMkLst>
        </pc:spChg>
        <pc:spChg chg="add del">
          <ac:chgData name="BEN KHALFALLAH Hela ItimAsrScoVdf" userId="d55be94f-4073-46ba-88ef-465599598fde" providerId="ADAL" clId="{1ACD003D-8B4F-4E45-A51C-5BD176EA623D}" dt="2023-03-15T15:25:56.086" v="1648" actId="26606"/>
          <ac:spMkLst>
            <pc:docMk/>
            <pc:sldMk cId="337897932" sldId="311"/>
            <ac:spMk id="110" creationId="{66CC1B5B-CB1B-482B-BF03-89D1498F6DE2}"/>
          </ac:spMkLst>
        </pc:spChg>
        <pc:spChg chg="add del">
          <ac:chgData name="BEN KHALFALLAH Hela ItimAsrScoVdf" userId="d55be94f-4073-46ba-88ef-465599598fde" providerId="ADAL" clId="{1ACD003D-8B4F-4E45-A51C-5BD176EA623D}" dt="2023-03-15T15:25:56.086" v="1648" actId="26606"/>
          <ac:spMkLst>
            <pc:docMk/>
            <pc:sldMk cId="337897932" sldId="311"/>
            <ac:spMk id="117" creationId="{C9B86A69-B83B-4FF4-B2BB-A5AB35503DBE}"/>
          </ac:spMkLst>
        </pc:spChg>
        <pc:spChg chg="add del">
          <ac:chgData name="BEN KHALFALLAH Hela ItimAsrScoVdf" userId="d55be94f-4073-46ba-88ef-465599598fde" providerId="ADAL" clId="{1ACD003D-8B4F-4E45-A51C-5BD176EA623D}" dt="2023-03-15T15:25:56.086" v="1648" actId="26606"/>
          <ac:spMkLst>
            <pc:docMk/>
            <pc:sldMk cId="337897932" sldId="311"/>
            <ac:spMk id="119" creationId="{BBFB7D5F-C09C-4DE7-9E88-B651BE7B0449}"/>
          </ac:spMkLst>
        </pc:spChg>
        <pc:spChg chg="add del">
          <ac:chgData name="BEN KHALFALLAH Hela ItimAsrScoVdf" userId="d55be94f-4073-46ba-88ef-465599598fde" providerId="ADAL" clId="{1ACD003D-8B4F-4E45-A51C-5BD176EA623D}" dt="2023-03-15T15:25:56.086" v="1648" actId="26606"/>
          <ac:spMkLst>
            <pc:docMk/>
            <pc:sldMk cId="337897932" sldId="311"/>
            <ac:spMk id="121" creationId="{C270A3F7-E900-4731-8B0D-9CE5B2C4F035}"/>
          </ac:spMkLst>
        </pc:spChg>
        <pc:spChg chg="add del">
          <ac:chgData name="BEN KHALFALLAH Hela ItimAsrScoVdf" userId="d55be94f-4073-46ba-88ef-465599598fde" providerId="ADAL" clId="{1ACD003D-8B4F-4E45-A51C-5BD176EA623D}" dt="2023-03-15T15:25:56.086" v="1648" actId="26606"/>
          <ac:spMkLst>
            <pc:docMk/>
            <pc:sldMk cId="337897932" sldId="311"/>
            <ac:spMk id="123" creationId="{84593C0D-DB41-41E1-B13C-98D232A3F0B3}"/>
          </ac:spMkLst>
        </pc:spChg>
        <pc:spChg chg="add del">
          <ac:chgData name="BEN KHALFALLAH Hela ItimAsrScoVdf" userId="d55be94f-4073-46ba-88ef-465599598fde" providerId="ADAL" clId="{1ACD003D-8B4F-4E45-A51C-5BD176EA623D}" dt="2023-03-15T15:25:56.086" v="1648" actId="26606"/>
          <ac:spMkLst>
            <pc:docMk/>
            <pc:sldMk cId="337897932" sldId="311"/>
            <ac:spMk id="125" creationId="{117FEDD2-6A05-4073-89B4-319F4646A919}"/>
          </ac:spMkLst>
        </pc:spChg>
        <pc:spChg chg="add del">
          <ac:chgData name="BEN KHALFALLAH Hela ItimAsrScoVdf" userId="d55be94f-4073-46ba-88ef-465599598fde" providerId="ADAL" clId="{1ACD003D-8B4F-4E45-A51C-5BD176EA623D}" dt="2023-03-15T15:25:56.086" v="1648" actId="26606"/>
          <ac:spMkLst>
            <pc:docMk/>
            <pc:sldMk cId="337897932" sldId="311"/>
            <ac:spMk id="133" creationId="{C107510D-BEAA-44C6-97C0-9D334CC007D8}"/>
          </ac:spMkLst>
        </pc:spChg>
        <pc:spChg chg="add del">
          <ac:chgData name="BEN KHALFALLAH Hela ItimAsrScoVdf" userId="d55be94f-4073-46ba-88ef-465599598fde" providerId="ADAL" clId="{1ACD003D-8B4F-4E45-A51C-5BD176EA623D}" dt="2023-03-15T15:26:01.163" v="1650" actId="26606"/>
          <ac:spMkLst>
            <pc:docMk/>
            <pc:sldMk cId="337897932" sldId="311"/>
            <ac:spMk id="135" creationId="{AB8CD641-9DEB-4AF5-8236-E9C9CD4C9DCC}"/>
          </ac:spMkLst>
        </pc:spChg>
        <pc:spChg chg="add del">
          <ac:chgData name="BEN KHALFALLAH Hela ItimAsrScoVdf" userId="d55be94f-4073-46ba-88ef-465599598fde" providerId="ADAL" clId="{1ACD003D-8B4F-4E45-A51C-5BD176EA623D}" dt="2023-03-15T15:26:01.163" v="1650" actId="26606"/>
          <ac:spMkLst>
            <pc:docMk/>
            <pc:sldMk cId="337897932" sldId="311"/>
            <ac:spMk id="136" creationId="{5D5E296C-7F37-495B-9C8F-C56402F0BC0E}"/>
          </ac:spMkLst>
        </pc:spChg>
        <pc:spChg chg="add del">
          <ac:chgData name="BEN KHALFALLAH Hela ItimAsrScoVdf" userId="d55be94f-4073-46ba-88ef-465599598fde" providerId="ADAL" clId="{1ACD003D-8B4F-4E45-A51C-5BD176EA623D}" dt="2023-03-15T15:26:01.163" v="1650" actId="26606"/>
          <ac:spMkLst>
            <pc:docMk/>
            <pc:sldMk cId="337897932" sldId="311"/>
            <ac:spMk id="137" creationId="{D4FEA77F-6150-4990-AB1A-6C6AD09F79C7}"/>
          </ac:spMkLst>
        </pc:spChg>
        <pc:spChg chg="add del">
          <ac:chgData name="BEN KHALFALLAH Hela ItimAsrScoVdf" userId="d55be94f-4073-46ba-88ef-465599598fde" providerId="ADAL" clId="{1ACD003D-8B4F-4E45-A51C-5BD176EA623D}" dt="2023-03-15T15:26:01.163" v="1650" actId="26606"/>
          <ac:spMkLst>
            <pc:docMk/>
            <pc:sldMk cId="337897932" sldId="311"/>
            <ac:spMk id="138" creationId="{66CC1B5B-CB1B-482B-BF03-89D1498F6DE2}"/>
          </ac:spMkLst>
        </pc:spChg>
        <pc:spChg chg="add del">
          <ac:chgData name="BEN KHALFALLAH Hela ItimAsrScoVdf" userId="d55be94f-4073-46ba-88ef-465599598fde" providerId="ADAL" clId="{1ACD003D-8B4F-4E45-A51C-5BD176EA623D}" dt="2023-03-15T15:26:01.163" v="1650" actId="26606"/>
          <ac:spMkLst>
            <pc:docMk/>
            <pc:sldMk cId="337897932" sldId="311"/>
            <ac:spMk id="140" creationId="{4C4A1BB4-E486-4647-9040-8669E4C06480}"/>
          </ac:spMkLst>
        </pc:spChg>
        <pc:spChg chg="add del">
          <ac:chgData name="BEN KHALFALLAH Hela ItimAsrScoVdf" userId="d55be94f-4073-46ba-88ef-465599598fde" providerId="ADAL" clId="{1ACD003D-8B4F-4E45-A51C-5BD176EA623D}" dt="2023-03-15T15:26:01.163" v="1650" actId="26606"/>
          <ac:spMkLst>
            <pc:docMk/>
            <pc:sldMk cId="337897932" sldId="311"/>
            <ac:spMk id="141" creationId="{32C34ED8-894D-482B-A79C-587726E4D24A}"/>
          </ac:spMkLst>
        </pc:spChg>
        <pc:spChg chg="add del">
          <ac:chgData name="BEN KHALFALLAH Hela ItimAsrScoVdf" userId="d55be94f-4073-46ba-88ef-465599598fde" providerId="ADAL" clId="{1ACD003D-8B4F-4E45-A51C-5BD176EA623D}" dt="2023-03-15T15:26:01.163" v="1650" actId="26606"/>
          <ac:spMkLst>
            <pc:docMk/>
            <pc:sldMk cId="337897932" sldId="311"/>
            <ac:spMk id="142" creationId="{F102599B-101D-48FA-9914-BB43D2C9726A}"/>
          </ac:spMkLst>
        </pc:spChg>
        <pc:spChg chg="add del">
          <ac:chgData name="BEN KHALFALLAH Hela ItimAsrScoVdf" userId="d55be94f-4073-46ba-88ef-465599598fde" providerId="ADAL" clId="{1ACD003D-8B4F-4E45-A51C-5BD176EA623D}" dt="2023-03-15T15:26:01.163" v="1650" actId="26606"/>
          <ac:spMkLst>
            <pc:docMk/>
            <pc:sldMk cId="337897932" sldId="311"/>
            <ac:spMk id="143" creationId="{CCDE5D55-56CE-45B8-B19E-A01F5E544CA4}"/>
          </ac:spMkLst>
        </pc:spChg>
        <pc:spChg chg="add del">
          <ac:chgData name="BEN KHALFALLAH Hela ItimAsrScoVdf" userId="d55be94f-4073-46ba-88ef-465599598fde" providerId="ADAL" clId="{1ACD003D-8B4F-4E45-A51C-5BD176EA623D}" dt="2023-03-15T15:26:01.163" v="1650" actId="26606"/>
          <ac:spMkLst>
            <pc:docMk/>
            <pc:sldMk cId="337897932" sldId="311"/>
            <ac:spMk id="147" creationId="{3889EAAD-63D2-4DC3-A839-46A045420AD0}"/>
          </ac:spMkLst>
        </pc:spChg>
        <pc:spChg chg="add">
          <ac:chgData name="BEN KHALFALLAH Hela ItimAsrScoVdf" userId="d55be94f-4073-46ba-88ef-465599598fde" providerId="ADAL" clId="{1ACD003D-8B4F-4E45-A51C-5BD176EA623D}" dt="2023-03-15T15:26:01.192" v="1651" actId="26606"/>
          <ac:spMkLst>
            <pc:docMk/>
            <pc:sldMk cId="337897932" sldId="311"/>
            <ac:spMk id="149" creationId="{AB8CD641-9DEB-4AF5-8236-E9C9CD4C9DCC}"/>
          </ac:spMkLst>
        </pc:spChg>
        <pc:spChg chg="add">
          <ac:chgData name="BEN KHALFALLAH Hela ItimAsrScoVdf" userId="d55be94f-4073-46ba-88ef-465599598fde" providerId="ADAL" clId="{1ACD003D-8B4F-4E45-A51C-5BD176EA623D}" dt="2023-03-15T15:26:01.192" v="1651" actId="26606"/>
          <ac:spMkLst>
            <pc:docMk/>
            <pc:sldMk cId="337897932" sldId="311"/>
            <ac:spMk id="150" creationId="{5D5E296C-7F37-495B-9C8F-C56402F0BC0E}"/>
          </ac:spMkLst>
        </pc:spChg>
        <pc:spChg chg="add">
          <ac:chgData name="BEN KHALFALLAH Hela ItimAsrScoVdf" userId="d55be94f-4073-46ba-88ef-465599598fde" providerId="ADAL" clId="{1ACD003D-8B4F-4E45-A51C-5BD176EA623D}" dt="2023-03-15T15:26:01.192" v="1651" actId="26606"/>
          <ac:spMkLst>
            <pc:docMk/>
            <pc:sldMk cId="337897932" sldId="311"/>
            <ac:spMk id="151" creationId="{D4FEA77F-6150-4990-AB1A-6C6AD09F79C7}"/>
          </ac:spMkLst>
        </pc:spChg>
        <pc:spChg chg="add">
          <ac:chgData name="BEN KHALFALLAH Hela ItimAsrScoVdf" userId="d55be94f-4073-46ba-88ef-465599598fde" providerId="ADAL" clId="{1ACD003D-8B4F-4E45-A51C-5BD176EA623D}" dt="2023-03-15T15:26:01.192" v="1651" actId="26606"/>
          <ac:spMkLst>
            <pc:docMk/>
            <pc:sldMk cId="337897932" sldId="311"/>
            <ac:spMk id="152" creationId="{66CC1B5B-CB1B-482B-BF03-89D1498F6DE2}"/>
          </ac:spMkLst>
        </pc:spChg>
        <pc:spChg chg="add">
          <ac:chgData name="BEN KHALFALLAH Hela ItimAsrScoVdf" userId="d55be94f-4073-46ba-88ef-465599598fde" providerId="ADAL" clId="{1ACD003D-8B4F-4E45-A51C-5BD176EA623D}" dt="2023-03-15T15:26:01.192" v="1651" actId="26606"/>
          <ac:spMkLst>
            <pc:docMk/>
            <pc:sldMk cId="337897932" sldId="311"/>
            <ac:spMk id="154" creationId="{C9B86A69-B83B-4FF4-B2BB-A5AB35503DBE}"/>
          </ac:spMkLst>
        </pc:spChg>
        <pc:spChg chg="add">
          <ac:chgData name="BEN KHALFALLAH Hela ItimAsrScoVdf" userId="d55be94f-4073-46ba-88ef-465599598fde" providerId="ADAL" clId="{1ACD003D-8B4F-4E45-A51C-5BD176EA623D}" dt="2023-03-15T15:26:01.192" v="1651" actId="26606"/>
          <ac:spMkLst>
            <pc:docMk/>
            <pc:sldMk cId="337897932" sldId="311"/>
            <ac:spMk id="155" creationId="{BBFB7D5F-C09C-4DE7-9E88-B651BE7B0449}"/>
          </ac:spMkLst>
        </pc:spChg>
        <pc:spChg chg="add">
          <ac:chgData name="BEN KHALFALLAH Hela ItimAsrScoVdf" userId="d55be94f-4073-46ba-88ef-465599598fde" providerId="ADAL" clId="{1ACD003D-8B4F-4E45-A51C-5BD176EA623D}" dt="2023-03-15T15:26:01.192" v="1651" actId="26606"/>
          <ac:spMkLst>
            <pc:docMk/>
            <pc:sldMk cId="337897932" sldId="311"/>
            <ac:spMk id="156" creationId="{C270A3F7-E900-4731-8B0D-9CE5B2C4F035}"/>
          </ac:spMkLst>
        </pc:spChg>
        <pc:spChg chg="add">
          <ac:chgData name="BEN KHALFALLAH Hela ItimAsrScoVdf" userId="d55be94f-4073-46ba-88ef-465599598fde" providerId="ADAL" clId="{1ACD003D-8B4F-4E45-A51C-5BD176EA623D}" dt="2023-03-15T15:26:01.192" v="1651" actId="26606"/>
          <ac:spMkLst>
            <pc:docMk/>
            <pc:sldMk cId="337897932" sldId="311"/>
            <ac:spMk id="157" creationId="{84593C0D-DB41-41E1-B13C-98D232A3F0B3}"/>
          </ac:spMkLst>
        </pc:spChg>
        <pc:spChg chg="add">
          <ac:chgData name="BEN KHALFALLAH Hela ItimAsrScoVdf" userId="d55be94f-4073-46ba-88ef-465599598fde" providerId="ADAL" clId="{1ACD003D-8B4F-4E45-A51C-5BD176EA623D}" dt="2023-03-15T15:26:01.192" v="1651" actId="26606"/>
          <ac:spMkLst>
            <pc:docMk/>
            <pc:sldMk cId="337897932" sldId="311"/>
            <ac:spMk id="158" creationId="{117FEDD2-6A05-4073-89B4-319F4646A919}"/>
          </ac:spMkLst>
        </pc:spChg>
        <pc:spChg chg="add">
          <ac:chgData name="BEN KHALFALLAH Hela ItimAsrScoVdf" userId="d55be94f-4073-46ba-88ef-465599598fde" providerId="ADAL" clId="{1ACD003D-8B4F-4E45-A51C-5BD176EA623D}" dt="2023-03-15T15:26:01.192" v="1651" actId="26606"/>
          <ac:spMkLst>
            <pc:docMk/>
            <pc:sldMk cId="337897932" sldId="311"/>
            <ac:spMk id="162" creationId="{C107510D-BEAA-44C6-97C0-9D334CC007D8}"/>
          </ac:spMkLst>
        </pc:spChg>
        <pc:grpChg chg="add del">
          <ac:chgData name="BEN KHALFALLAH Hela ItimAsrScoVdf" userId="d55be94f-4073-46ba-88ef-465599598fde" providerId="ADAL" clId="{1ACD003D-8B4F-4E45-A51C-5BD176EA623D}" dt="2023-03-15T15:25:27.832" v="1637" actId="26606"/>
          <ac:grpSpMkLst>
            <pc:docMk/>
            <pc:sldMk cId="337897932" sldId="311"/>
            <ac:grpSpMk id="18" creationId="{1B537E3F-FCF5-4357-95F0-E51BBB4639F4}"/>
          </ac:grpSpMkLst>
        </pc:grpChg>
        <pc:grpChg chg="add del">
          <ac:chgData name="BEN KHALFALLAH Hela ItimAsrScoVdf" userId="d55be94f-4073-46ba-88ef-465599598fde" providerId="ADAL" clId="{1ACD003D-8B4F-4E45-A51C-5BD176EA623D}" dt="2023-03-15T15:25:27.832" v="1637" actId="26606"/>
          <ac:grpSpMkLst>
            <pc:docMk/>
            <pc:sldMk cId="337897932" sldId="311"/>
            <ac:grpSpMk id="33" creationId="{CC547666-6BC2-4126-AF64-5A7DE9FE88A4}"/>
          </ac:grpSpMkLst>
        </pc:grpChg>
        <pc:grpChg chg="add del">
          <ac:chgData name="BEN KHALFALLAH Hela ItimAsrScoVdf" userId="d55be94f-4073-46ba-88ef-465599598fde" providerId="ADAL" clId="{1ACD003D-8B4F-4E45-A51C-5BD176EA623D}" dt="2023-03-15T15:25:31.888" v="1639" actId="26606"/>
          <ac:grpSpMkLst>
            <pc:docMk/>
            <pc:sldMk cId="337897932" sldId="311"/>
            <ac:grpSpMk id="42" creationId="{1B537E3F-FCF5-4357-95F0-E51BBB4639F4}"/>
          </ac:grpSpMkLst>
        </pc:grpChg>
        <pc:grpChg chg="add del">
          <ac:chgData name="BEN KHALFALLAH Hela ItimAsrScoVdf" userId="d55be94f-4073-46ba-88ef-465599598fde" providerId="ADAL" clId="{1ACD003D-8B4F-4E45-A51C-5BD176EA623D}" dt="2023-03-15T15:25:31.888" v="1639" actId="26606"/>
          <ac:grpSpMkLst>
            <pc:docMk/>
            <pc:sldMk cId="337897932" sldId="311"/>
            <ac:grpSpMk id="48" creationId="{CC547666-6BC2-4126-AF64-5A7DE9FE88A4}"/>
          </ac:grpSpMkLst>
        </pc:grpChg>
        <pc:grpChg chg="add del">
          <ac:chgData name="BEN KHALFALLAH Hela ItimAsrScoVdf" userId="d55be94f-4073-46ba-88ef-465599598fde" providerId="ADAL" clId="{1ACD003D-8B4F-4E45-A51C-5BD176EA623D}" dt="2023-03-15T15:25:33.010" v="1641" actId="26606"/>
          <ac:grpSpMkLst>
            <pc:docMk/>
            <pc:sldMk cId="337897932" sldId="311"/>
            <ac:grpSpMk id="54" creationId="{C39EE66C-8FD1-4188-A3B3-3C83A81D31E3}"/>
          </ac:grpSpMkLst>
        </pc:grpChg>
        <pc:grpChg chg="add del">
          <ac:chgData name="BEN KHALFALLAH Hela ItimAsrScoVdf" userId="d55be94f-4073-46ba-88ef-465599598fde" providerId="ADAL" clId="{1ACD003D-8B4F-4E45-A51C-5BD176EA623D}" dt="2023-03-15T15:25:34.120" v="1643" actId="26606"/>
          <ac:grpSpMkLst>
            <pc:docMk/>
            <pc:sldMk cId="337897932" sldId="311"/>
            <ac:grpSpMk id="65" creationId="{1B537E3F-FCF5-4357-95F0-E51BBB4639F4}"/>
          </ac:grpSpMkLst>
        </pc:grpChg>
        <pc:grpChg chg="add del">
          <ac:chgData name="BEN KHALFALLAH Hela ItimAsrScoVdf" userId="d55be94f-4073-46ba-88ef-465599598fde" providerId="ADAL" clId="{1ACD003D-8B4F-4E45-A51C-5BD176EA623D}" dt="2023-03-15T15:25:34.120" v="1643" actId="26606"/>
          <ac:grpSpMkLst>
            <pc:docMk/>
            <pc:sldMk cId="337897932" sldId="311"/>
            <ac:grpSpMk id="72" creationId="{CC547666-6BC2-4126-AF64-5A7DE9FE88A4}"/>
          </ac:grpSpMkLst>
        </pc:grpChg>
        <pc:grpChg chg="add del">
          <ac:chgData name="BEN KHALFALLAH Hela ItimAsrScoVdf" userId="d55be94f-4073-46ba-88ef-465599598fde" providerId="ADAL" clId="{1ACD003D-8B4F-4E45-A51C-5BD176EA623D}" dt="2023-03-15T15:25:38.574" v="1645" actId="26606"/>
          <ac:grpSpMkLst>
            <pc:docMk/>
            <pc:sldMk cId="337897932" sldId="311"/>
            <ac:grpSpMk id="79" creationId="{C39EE66C-8FD1-4188-A3B3-3C83A81D31E3}"/>
          </ac:grpSpMkLst>
        </pc:grpChg>
        <pc:grpChg chg="add del">
          <ac:chgData name="BEN KHALFALLAH Hela ItimAsrScoVdf" userId="d55be94f-4073-46ba-88ef-465599598fde" providerId="ADAL" clId="{1ACD003D-8B4F-4E45-A51C-5BD176EA623D}" dt="2023-03-15T15:26:01.192" v="1651" actId="26606"/>
          <ac:grpSpMkLst>
            <pc:docMk/>
            <pc:sldMk cId="337897932" sldId="311"/>
            <ac:grpSpMk id="91" creationId="{1B537E3F-FCF5-4357-95F0-E51BBB4639F4}"/>
          </ac:grpSpMkLst>
        </pc:grpChg>
        <pc:grpChg chg="add del">
          <ac:chgData name="BEN KHALFALLAH Hela ItimAsrScoVdf" userId="d55be94f-4073-46ba-88ef-465599598fde" providerId="ADAL" clId="{1ACD003D-8B4F-4E45-A51C-5BD176EA623D}" dt="2023-03-15T15:26:01.192" v="1651" actId="26606"/>
          <ac:grpSpMkLst>
            <pc:docMk/>
            <pc:sldMk cId="337897932" sldId="311"/>
            <ac:grpSpMk id="98" creationId="{CC547666-6BC2-4126-AF64-5A7DE9FE88A4}"/>
          </ac:grpSpMkLst>
        </pc:grpChg>
        <pc:grpChg chg="add del">
          <ac:chgData name="BEN KHALFALLAH Hela ItimAsrScoVdf" userId="d55be94f-4073-46ba-88ef-465599598fde" providerId="ADAL" clId="{1ACD003D-8B4F-4E45-A51C-5BD176EA623D}" dt="2023-03-15T15:25:56.086" v="1648" actId="26606"/>
          <ac:grpSpMkLst>
            <pc:docMk/>
            <pc:sldMk cId="337897932" sldId="311"/>
            <ac:grpSpMk id="112" creationId="{1B537E3F-FCF5-4357-95F0-E51BBB4639F4}"/>
          </ac:grpSpMkLst>
        </pc:grpChg>
        <pc:grpChg chg="add del">
          <ac:chgData name="BEN KHALFALLAH Hela ItimAsrScoVdf" userId="d55be94f-4073-46ba-88ef-465599598fde" providerId="ADAL" clId="{1ACD003D-8B4F-4E45-A51C-5BD176EA623D}" dt="2023-03-15T15:26:01.163" v="1650" actId="26606"/>
          <ac:grpSpMkLst>
            <pc:docMk/>
            <pc:sldMk cId="337897932" sldId="311"/>
            <ac:grpSpMk id="139" creationId="{1B537E3F-FCF5-4357-95F0-E51BBB4639F4}"/>
          </ac:grpSpMkLst>
        </pc:grpChg>
        <pc:grpChg chg="add">
          <ac:chgData name="BEN KHALFALLAH Hela ItimAsrScoVdf" userId="d55be94f-4073-46ba-88ef-465599598fde" providerId="ADAL" clId="{1ACD003D-8B4F-4E45-A51C-5BD176EA623D}" dt="2023-03-15T15:26:01.192" v="1651" actId="26606"/>
          <ac:grpSpMkLst>
            <pc:docMk/>
            <pc:sldMk cId="337897932" sldId="311"/>
            <ac:grpSpMk id="153" creationId="{1B537E3F-FCF5-4357-95F0-E51BBB4639F4}"/>
          </ac:grpSpMkLst>
        </pc:grpChg>
        <pc:picChg chg="add del">
          <ac:chgData name="BEN KHALFALLAH Hela ItimAsrScoVdf" userId="d55be94f-4073-46ba-88ef-465599598fde" providerId="ADAL" clId="{1ACD003D-8B4F-4E45-A51C-5BD176EA623D}" dt="2023-03-15T15:25:27.832" v="1637" actId="26606"/>
          <ac:picMkLst>
            <pc:docMk/>
            <pc:sldMk cId="337897932" sldId="311"/>
            <ac:picMk id="7" creationId="{42B31853-F463-6BEA-61C1-C0C1DB850EF7}"/>
          </ac:picMkLst>
        </pc:picChg>
        <pc:picChg chg="add del">
          <ac:chgData name="BEN KHALFALLAH Hela ItimAsrScoVdf" userId="d55be94f-4073-46ba-88ef-465599598fde" providerId="ADAL" clId="{1ACD003D-8B4F-4E45-A51C-5BD176EA623D}" dt="2023-03-15T15:25:31.888" v="1639" actId="26606"/>
          <ac:picMkLst>
            <pc:docMk/>
            <pc:sldMk cId="337897932" sldId="311"/>
            <ac:picMk id="49" creationId="{380810FE-EDDF-4CEC-7105-62D2CFD12FA4}"/>
          </ac:picMkLst>
        </pc:picChg>
        <pc:picChg chg="add del">
          <ac:chgData name="BEN KHALFALLAH Hela ItimAsrScoVdf" userId="d55be94f-4073-46ba-88ef-465599598fde" providerId="ADAL" clId="{1ACD003D-8B4F-4E45-A51C-5BD176EA623D}" dt="2023-03-15T15:25:34.120" v="1643" actId="26606"/>
          <ac:picMkLst>
            <pc:docMk/>
            <pc:sldMk cId="337897932" sldId="311"/>
            <ac:picMk id="73" creationId="{42B31853-F463-6BEA-61C1-C0C1DB850EF7}"/>
          </ac:picMkLst>
        </pc:picChg>
        <pc:picChg chg="add mod">
          <ac:chgData name="BEN KHALFALLAH Hela ItimAsrScoVdf" userId="d55be94f-4073-46ba-88ef-465599598fde" providerId="ADAL" clId="{1ACD003D-8B4F-4E45-A51C-5BD176EA623D}" dt="2023-03-15T15:26:01.192" v="1651" actId="26606"/>
          <ac:picMkLst>
            <pc:docMk/>
            <pc:sldMk cId="337897932" sldId="311"/>
            <ac:picMk id="99" creationId="{380810FE-EDDF-4CEC-7105-62D2CFD12FA4}"/>
          </ac:picMkLst>
        </pc:picChg>
        <pc:cxnChg chg="add del">
          <ac:chgData name="BEN KHALFALLAH Hela ItimAsrScoVdf" userId="d55be94f-4073-46ba-88ef-465599598fde" providerId="ADAL" clId="{1ACD003D-8B4F-4E45-A51C-5BD176EA623D}" dt="2023-03-15T15:25:33.010" v="1641" actId="26606"/>
          <ac:cxnSpMkLst>
            <pc:docMk/>
            <pc:sldMk cId="337897932" sldId="311"/>
            <ac:cxnSpMk id="59" creationId="{994262BC-EE98-4BD6-82DB-4955E8DCC290}"/>
          </ac:cxnSpMkLst>
        </pc:cxnChg>
        <pc:cxnChg chg="add del">
          <ac:chgData name="BEN KHALFALLAH Hela ItimAsrScoVdf" userId="d55be94f-4073-46ba-88ef-465599598fde" providerId="ADAL" clId="{1ACD003D-8B4F-4E45-A51C-5BD176EA623D}" dt="2023-03-15T15:25:38.574" v="1645" actId="26606"/>
          <ac:cxnSpMkLst>
            <pc:docMk/>
            <pc:sldMk cId="337897932" sldId="311"/>
            <ac:cxnSpMk id="85" creationId="{994262BC-EE98-4BD6-82DB-4955E8DCC290}"/>
          </ac:cxnSpMkLst>
        </pc:cxnChg>
        <pc:cxnChg chg="add del">
          <ac:chgData name="BEN KHALFALLAH Hela ItimAsrScoVdf" userId="d55be94f-4073-46ba-88ef-465599598fde" providerId="ADAL" clId="{1ACD003D-8B4F-4E45-A51C-5BD176EA623D}" dt="2023-03-15T15:25:56.086" v="1648" actId="26606"/>
          <ac:cxnSpMkLst>
            <pc:docMk/>
            <pc:sldMk cId="337897932" sldId="311"/>
            <ac:cxnSpMk id="127" creationId="{5471FC86-8C26-4C17-B5DC-F91692986779}"/>
          </ac:cxnSpMkLst>
        </pc:cxnChg>
        <pc:cxnChg chg="add del">
          <ac:chgData name="BEN KHALFALLAH Hela ItimAsrScoVdf" userId="d55be94f-4073-46ba-88ef-465599598fde" providerId="ADAL" clId="{1ACD003D-8B4F-4E45-A51C-5BD176EA623D}" dt="2023-03-15T15:25:56.086" v="1648" actId="26606"/>
          <ac:cxnSpMkLst>
            <pc:docMk/>
            <pc:sldMk cId="337897932" sldId="311"/>
            <ac:cxnSpMk id="129" creationId="{52C1022C-5ADE-4749-B05B-6B66CEB64819}"/>
          </ac:cxnSpMkLst>
        </pc:cxnChg>
        <pc:cxnChg chg="add del">
          <ac:chgData name="BEN KHALFALLAH Hela ItimAsrScoVdf" userId="d55be94f-4073-46ba-88ef-465599598fde" providerId="ADAL" clId="{1ACD003D-8B4F-4E45-A51C-5BD176EA623D}" dt="2023-03-15T15:25:56.086" v="1648" actId="26606"/>
          <ac:cxnSpMkLst>
            <pc:docMk/>
            <pc:sldMk cId="337897932" sldId="311"/>
            <ac:cxnSpMk id="131" creationId="{0553AC74-4C2E-4733-9ABB-086DFAA3C86D}"/>
          </ac:cxnSpMkLst>
        </pc:cxnChg>
        <pc:cxnChg chg="add del">
          <ac:chgData name="BEN KHALFALLAH Hela ItimAsrScoVdf" userId="d55be94f-4073-46ba-88ef-465599598fde" providerId="ADAL" clId="{1ACD003D-8B4F-4E45-A51C-5BD176EA623D}" dt="2023-03-15T15:26:01.163" v="1650" actId="26606"/>
          <ac:cxnSpMkLst>
            <pc:docMk/>
            <pc:sldMk cId="337897932" sldId="311"/>
            <ac:cxnSpMk id="144" creationId="{68759751-33B0-4431-895D-F23B6C27E971}"/>
          </ac:cxnSpMkLst>
        </pc:cxnChg>
        <pc:cxnChg chg="add del">
          <ac:chgData name="BEN KHALFALLAH Hela ItimAsrScoVdf" userId="d55be94f-4073-46ba-88ef-465599598fde" providerId="ADAL" clId="{1ACD003D-8B4F-4E45-A51C-5BD176EA623D}" dt="2023-03-15T15:26:01.163" v="1650" actId="26606"/>
          <ac:cxnSpMkLst>
            <pc:docMk/>
            <pc:sldMk cId="337897932" sldId="311"/>
            <ac:cxnSpMk id="145" creationId="{3D538DB1-D13E-47E6-B6A5-4A71AA2BE65B}"/>
          </ac:cxnSpMkLst>
        </pc:cxnChg>
        <pc:cxnChg chg="add del">
          <ac:chgData name="BEN KHALFALLAH Hela ItimAsrScoVdf" userId="d55be94f-4073-46ba-88ef-465599598fde" providerId="ADAL" clId="{1ACD003D-8B4F-4E45-A51C-5BD176EA623D}" dt="2023-03-15T15:26:01.163" v="1650" actId="26606"/>
          <ac:cxnSpMkLst>
            <pc:docMk/>
            <pc:sldMk cId="337897932" sldId="311"/>
            <ac:cxnSpMk id="146" creationId="{B4119F91-AC5D-4497-BC5F-2D259D9D2E79}"/>
          </ac:cxnSpMkLst>
        </pc:cxnChg>
        <pc:cxnChg chg="add">
          <ac:chgData name="BEN KHALFALLAH Hela ItimAsrScoVdf" userId="d55be94f-4073-46ba-88ef-465599598fde" providerId="ADAL" clId="{1ACD003D-8B4F-4E45-A51C-5BD176EA623D}" dt="2023-03-15T15:26:01.192" v="1651" actId="26606"/>
          <ac:cxnSpMkLst>
            <pc:docMk/>
            <pc:sldMk cId="337897932" sldId="311"/>
            <ac:cxnSpMk id="159" creationId="{5471FC86-8C26-4C17-B5DC-F91692986779}"/>
          </ac:cxnSpMkLst>
        </pc:cxnChg>
        <pc:cxnChg chg="add">
          <ac:chgData name="BEN KHALFALLAH Hela ItimAsrScoVdf" userId="d55be94f-4073-46ba-88ef-465599598fde" providerId="ADAL" clId="{1ACD003D-8B4F-4E45-A51C-5BD176EA623D}" dt="2023-03-15T15:26:01.192" v="1651" actId="26606"/>
          <ac:cxnSpMkLst>
            <pc:docMk/>
            <pc:sldMk cId="337897932" sldId="311"/>
            <ac:cxnSpMk id="160" creationId="{52C1022C-5ADE-4749-B05B-6B66CEB64819}"/>
          </ac:cxnSpMkLst>
        </pc:cxnChg>
        <pc:cxnChg chg="add">
          <ac:chgData name="BEN KHALFALLAH Hela ItimAsrScoVdf" userId="d55be94f-4073-46ba-88ef-465599598fde" providerId="ADAL" clId="{1ACD003D-8B4F-4E45-A51C-5BD176EA623D}" dt="2023-03-15T15:26:01.192" v="1651" actId="26606"/>
          <ac:cxnSpMkLst>
            <pc:docMk/>
            <pc:sldMk cId="337897932" sldId="311"/>
            <ac:cxnSpMk id="161" creationId="{0553AC74-4C2E-4733-9ABB-086DFAA3C86D}"/>
          </ac:cxnSpMkLst>
        </pc:cxnChg>
      </pc:sldChg>
      <pc:sldChg chg="addSp delSp modSp new mod setBg setClrOvrMap">
        <pc:chgData name="BEN KHALFALLAH Hela ItimAsrScoVdf" userId="d55be94f-4073-46ba-88ef-465599598fde" providerId="ADAL" clId="{1ACD003D-8B4F-4E45-A51C-5BD176EA623D}" dt="2023-03-15T15:35:18.859" v="1710" actId="27614"/>
        <pc:sldMkLst>
          <pc:docMk/>
          <pc:sldMk cId="2639824916" sldId="312"/>
        </pc:sldMkLst>
        <pc:spChg chg="mod">
          <ac:chgData name="BEN KHALFALLAH Hela ItimAsrScoVdf" userId="d55be94f-4073-46ba-88ef-465599598fde" providerId="ADAL" clId="{1ACD003D-8B4F-4E45-A51C-5BD176EA623D}" dt="2023-03-15T15:35:06.460" v="1709" actId="26606"/>
          <ac:spMkLst>
            <pc:docMk/>
            <pc:sldMk cId="2639824916" sldId="312"/>
            <ac:spMk id="2" creationId="{A5C6F9BB-7106-46D4-8550-531873897F27}"/>
          </ac:spMkLst>
        </pc:spChg>
        <pc:spChg chg="add del">
          <ac:chgData name="BEN KHALFALLAH Hela ItimAsrScoVdf" userId="d55be94f-4073-46ba-88ef-465599598fde" providerId="ADAL" clId="{1ACD003D-8B4F-4E45-A51C-5BD176EA623D}" dt="2023-03-15T15:35:06.425" v="1708" actId="26606"/>
          <ac:spMkLst>
            <pc:docMk/>
            <pc:sldMk cId="2639824916" sldId="312"/>
            <ac:spMk id="2061" creationId="{5AE3E111-81BD-4CD7-9EF2-737543A108F3}"/>
          </ac:spMkLst>
        </pc:spChg>
        <pc:spChg chg="add del">
          <ac:chgData name="BEN KHALFALLAH Hela ItimAsrScoVdf" userId="d55be94f-4073-46ba-88ef-465599598fde" providerId="ADAL" clId="{1ACD003D-8B4F-4E45-A51C-5BD176EA623D}" dt="2023-03-15T15:35:06.425" v="1708" actId="26606"/>
          <ac:spMkLst>
            <pc:docMk/>
            <pc:sldMk cId="2639824916" sldId="312"/>
            <ac:spMk id="2063" creationId="{10142C22-DAFB-4AD8-BDD0-A33B0A61AF08}"/>
          </ac:spMkLst>
        </pc:spChg>
        <pc:spChg chg="add del">
          <ac:chgData name="BEN KHALFALLAH Hela ItimAsrScoVdf" userId="d55be94f-4073-46ba-88ef-465599598fde" providerId="ADAL" clId="{1ACD003D-8B4F-4E45-A51C-5BD176EA623D}" dt="2023-03-15T15:35:06.425" v="1708" actId="26606"/>
          <ac:spMkLst>
            <pc:docMk/>
            <pc:sldMk cId="2639824916" sldId="312"/>
            <ac:spMk id="2065" creationId="{EF29E55F-273A-4FC3-9A3D-98C54FFB4B4A}"/>
          </ac:spMkLst>
        </pc:spChg>
        <pc:spChg chg="add del">
          <ac:chgData name="BEN KHALFALLAH Hela ItimAsrScoVdf" userId="d55be94f-4073-46ba-88ef-465599598fde" providerId="ADAL" clId="{1ACD003D-8B4F-4E45-A51C-5BD176EA623D}" dt="2023-03-15T15:35:06.425" v="1708" actId="26606"/>
          <ac:spMkLst>
            <pc:docMk/>
            <pc:sldMk cId="2639824916" sldId="312"/>
            <ac:spMk id="2067" creationId="{7F6726C0-3E1E-414F-9238-74EED0B1E5FC}"/>
          </ac:spMkLst>
        </pc:spChg>
        <pc:spChg chg="add del">
          <ac:chgData name="BEN KHALFALLAH Hela ItimAsrScoVdf" userId="d55be94f-4073-46ba-88ef-465599598fde" providerId="ADAL" clId="{1ACD003D-8B4F-4E45-A51C-5BD176EA623D}" dt="2023-03-15T15:35:06.425" v="1708" actId="26606"/>
          <ac:spMkLst>
            <pc:docMk/>
            <pc:sldMk cId="2639824916" sldId="312"/>
            <ac:spMk id="2074" creationId="{534974A5-4E18-499B-A4DB-80CC73F558E3}"/>
          </ac:spMkLst>
        </pc:spChg>
        <pc:spChg chg="add del">
          <ac:chgData name="BEN KHALFALLAH Hela ItimAsrScoVdf" userId="d55be94f-4073-46ba-88ef-465599598fde" providerId="ADAL" clId="{1ACD003D-8B4F-4E45-A51C-5BD176EA623D}" dt="2023-03-15T15:35:06.425" v="1708" actId="26606"/>
          <ac:spMkLst>
            <pc:docMk/>
            <pc:sldMk cId="2639824916" sldId="312"/>
            <ac:spMk id="2076" creationId="{0F64808F-3657-406B-81EE-193C23738813}"/>
          </ac:spMkLst>
        </pc:spChg>
        <pc:spChg chg="add del">
          <ac:chgData name="BEN KHALFALLAH Hela ItimAsrScoVdf" userId="d55be94f-4073-46ba-88ef-465599598fde" providerId="ADAL" clId="{1ACD003D-8B4F-4E45-A51C-5BD176EA623D}" dt="2023-03-15T15:35:06.425" v="1708" actId="26606"/>
          <ac:spMkLst>
            <pc:docMk/>
            <pc:sldMk cId="2639824916" sldId="312"/>
            <ac:spMk id="2078" creationId="{783A2943-BD45-49F1-87C1-03C184990F51}"/>
          </ac:spMkLst>
        </pc:spChg>
        <pc:spChg chg="add del">
          <ac:chgData name="BEN KHALFALLAH Hela ItimAsrScoVdf" userId="d55be94f-4073-46ba-88ef-465599598fde" providerId="ADAL" clId="{1ACD003D-8B4F-4E45-A51C-5BD176EA623D}" dt="2023-03-15T15:35:06.425" v="1708" actId="26606"/>
          <ac:spMkLst>
            <pc:docMk/>
            <pc:sldMk cId="2639824916" sldId="312"/>
            <ac:spMk id="2080" creationId="{8FE013A2-B6E4-4136-845C-85F57E3175BD}"/>
          </ac:spMkLst>
        </pc:spChg>
        <pc:spChg chg="add">
          <ac:chgData name="BEN KHALFALLAH Hela ItimAsrScoVdf" userId="d55be94f-4073-46ba-88ef-465599598fde" providerId="ADAL" clId="{1ACD003D-8B4F-4E45-A51C-5BD176EA623D}" dt="2023-03-15T15:35:06.460" v="1709" actId="26606"/>
          <ac:spMkLst>
            <pc:docMk/>
            <pc:sldMk cId="2639824916" sldId="312"/>
            <ac:spMk id="2082" creationId="{0ED28AF1-65AA-46E5-9146-A8EF4919FB2A}"/>
          </ac:spMkLst>
        </pc:spChg>
        <pc:spChg chg="add">
          <ac:chgData name="BEN KHALFALLAH Hela ItimAsrScoVdf" userId="d55be94f-4073-46ba-88ef-465599598fde" providerId="ADAL" clId="{1ACD003D-8B4F-4E45-A51C-5BD176EA623D}" dt="2023-03-15T15:35:06.460" v="1709" actId="26606"/>
          <ac:spMkLst>
            <pc:docMk/>
            <pc:sldMk cId="2639824916" sldId="312"/>
            <ac:spMk id="2083" creationId="{E225F756-FE77-4EB1-9501-06B62CE39774}"/>
          </ac:spMkLst>
        </pc:spChg>
        <pc:spChg chg="add">
          <ac:chgData name="BEN KHALFALLAH Hela ItimAsrScoVdf" userId="d55be94f-4073-46ba-88ef-465599598fde" providerId="ADAL" clId="{1ACD003D-8B4F-4E45-A51C-5BD176EA623D}" dt="2023-03-15T15:35:06.460" v="1709" actId="26606"/>
          <ac:spMkLst>
            <pc:docMk/>
            <pc:sldMk cId="2639824916" sldId="312"/>
            <ac:spMk id="2085" creationId="{8544F52C-E876-4A29-8A00-78436AC4ECDC}"/>
          </ac:spMkLst>
        </pc:spChg>
        <pc:spChg chg="add">
          <ac:chgData name="BEN KHALFALLAH Hela ItimAsrScoVdf" userId="d55be94f-4073-46ba-88ef-465599598fde" providerId="ADAL" clId="{1ACD003D-8B4F-4E45-A51C-5BD176EA623D}" dt="2023-03-15T15:35:06.460" v="1709" actId="26606"/>
          <ac:spMkLst>
            <pc:docMk/>
            <pc:sldMk cId="2639824916" sldId="312"/>
            <ac:spMk id="2087" creationId="{32288E7E-64BC-401B-8FDA-AEB3546424CD}"/>
          </ac:spMkLst>
        </pc:spChg>
        <pc:spChg chg="add">
          <ac:chgData name="BEN KHALFALLAH Hela ItimAsrScoVdf" userId="d55be94f-4073-46ba-88ef-465599598fde" providerId="ADAL" clId="{1ACD003D-8B4F-4E45-A51C-5BD176EA623D}" dt="2023-03-15T15:35:06.460" v="1709" actId="26606"/>
          <ac:spMkLst>
            <pc:docMk/>
            <pc:sldMk cId="2639824916" sldId="312"/>
            <ac:spMk id="2089" creationId="{BF485E6A-7C20-48DB-8029-1B53AA2778D3}"/>
          </ac:spMkLst>
        </pc:spChg>
        <pc:spChg chg="add">
          <ac:chgData name="BEN KHALFALLAH Hela ItimAsrScoVdf" userId="d55be94f-4073-46ba-88ef-465599598fde" providerId="ADAL" clId="{1ACD003D-8B4F-4E45-A51C-5BD176EA623D}" dt="2023-03-15T15:35:06.460" v="1709" actId="26606"/>
          <ac:spMkLst>
            <pc:docMk/>
            <pc:sldMk cId="2639824916" sldId="312"/>
            <ac:spMk id="2090" creationId="{E3D69858-1668-4387-AAB7-C5DD3CAE247D}"/>
          </ac:spMkLst>
        </pc:spChg>
        <pc:spChg chg="add">
          <ac:chgData name="BEN KHALFALLAH Hela ItimAsrScoVdf" userId="d55be94f-4073-46ba-88ef-465599598fde" providerId="ADAL" clId="{1ACD003D-8B4F-4E45-A51C-5BD176EA623D}" dt="2023-03-15T15:35:06.460" v="1709" actId="26606"/>
          <ac:spMkLst>
            <pc:docMk/>
            <pc:sldMk cId="2639824916" sldId="312"/>
            <ac:spMk id="2092" creationId="{74D1D221-4F09-409E-9191-9B39B2FD54FA}"/>
          </ac:spMkLst>
        </pc:spChg>
        <pc:spChg chg="add">
          <ac:chgData name="BEN KHALFALLAH Hela ItimAsrScoVdf" userId="d55be94f-4073-46ba-88ef-465599598fde" providerId="ADAL" clId="{1ACD003D-8B4F-4E45-A51C-5BD176EA623D}" dt="2023-03-15T15:35:06.460" v="1709" actId="26606"/>
          <ac:spMkLst>
            <pc:docMk/>
            <pc:sldMk cId="2639824916" sldId="312"/>
            <ac:spMk id="2093" creationId="{67C0DB7D-E388-4485-8BCC-232D91DB3ABD}"/>
          </ac:spMkLst>
        </pc:spChg>
        <pc:spChg chg="add">
          <ac:chgData name="BEN KHALFALLAH Hela ItimAsrScoVdf" userId="d55be94f-4073-46ba-88ef-465599598fde" providerId="ADAL" clId="{1ACD003D-8B4F-4E45-A51C-5BD176EA623D}" dt="2023-03-15T15:35:06.460" v="1709" actId="26606"/>
          <ac:spMkLst>
            <pc:docMk/>
            <pc:sldMk cId="2639824916" sldId="312"/>
            <ac:spMk id="2094" creationId="{166F11C9-22B5-4911-B5DC-CA36F7345CE0}"/>
          </ac:spMkLst>
        </pc:spChg>
        <pc:spChg chg="add">
          <ac:chgData name="BEN KHALFALLAH Hela ItimAsrScoVdf" userId="d55be94f-4073-46ba-88ef-465599598fde" providerId="ADAL" clId="{1ACD003D-8B4F-4E45-A51C-5BD176EA623D}" dt="2023-03-15T15:35:06.460" v="1709" actId="26606"/>
          <ac:spMkLst>
            <pc:docMk/>
            <pc:sldMk cId="2639824916" sldId="312"/>
            <ac:spMk id="2095" creationId="{912A42A8-A230-4E3E-A00C-8DDC3C15B3F9}"/>
          </ac:spMkLst>
        </pc:spChg>
        <pc:spChg chg="add">
          <ac:chgData name="BEN KHALFALLAH Hela ItimAsrScoVdf" userId="d55be94f-4073-46ba-88ef-465599598fde" providerId="ADAL" clId="{1ACD003D-8B4F-4E45-A51C-5BD176EA623D}" dt="2023-03-15T15:35:06.460" v="1709" actId="26606"/>
          <ac:spMkLst>
            <pc:docMk/>
            <pc:sldMk cId="2639824916" sldId="312"/>
            <ac:spMk id="2096" creationId="{AF046CC1-D2EC-4A13-8656-799C52DDA0A1}"/>
          </ac:spMkLst>
        </pc:spChg>
        <pc:spChg chg="add">
          <ac:chgData name="BEN KHALFALLAH Hela ItimAsrScoVdf" userId="d55be94f-4073-46ba-88ef-465599598fde" providerId="ADAL" clId="{1ACD003D-8B4F-4E45-A51C-5BD176EA623D}" dt="2023-03-15T15:35:06.460" v="1709" actId="26606"/>
          <ac:spMkLst>
            <pc:docMk/>
            <pc:sldMk cId="2639824916" sldId="312"/>
            <ac:spMk id="2097" creationId="{DAED6EEC-165D-41E4-887F-616E9BDA9BE5}"/>
          </ac:spMkLst>
        </pc:spChg>
        <pc:spChg chg="add">
          <ac:chgData name="BEN KHALFALLAH Hela ItimAsrScoVdf" userId="d55be94f-4073-46ba-88ef-465599598fde" providerId="ADAL" clId="{1ACD003D-8B4F-4E45-A51C-5BD176EA623D}" dt="2023-03-15T15:35:06.460" v="1709" actId="26606"/>
          <ac:spMkLst>
            <pc:docMk/>
            <pc:sldMk cId="2639824916" sldId="312"/>
            <ac:spMk id="2098" creationId="{9D135CD1-FCA1-418D-8EAA-04B4F66F1116}"/>
          </ac:spMkLst>
        </pc:spChg>
        <pc:grpChg chg="add del">
          <ac:chgData name="BEN KHALFALLAH Hela ItimAsrScoVdf" userId="d55be94f-4073-46ba-88ef-465599598fde" providerId="ADAL" clId="{1ACD003D-8B4F-4E45-A51C-5BD176EA623D}" dt="2023-03-15T15:35:06.425" v="1708" actId="26606"/>
          <ac:grpSpMkLst>
            <pc:docMk/>
            <pc:sldMk cId="2639824916" sldId="312"/>
            <ac:grpSpMk id="2069" creationId="{42FF9C41-4925-4FD5-9986-3052141AFB33}"/>
          </ac:grpSpMkLst>
        </pc:grpChg>
        <pc:grpChg chg="add">
          <ac:chgData name="BEN KHALFALLAH Hela ItimAsrScoVdf" userId="d55be94f-4073-46ba-88ef-465599598fde" providerId="ADAL" clId="{1ACD003D-8B4F-4E45-A51C-5BD176EA623D}" dt="2023-03-15T15:35:06.460" v="1709" actId="26606"/>
          <ac:grpSpMkLst>
            <pc:docMk/>
            <pc:sldMk cId="2639824916" sldId="312"/>
            <ac:grpSpMk id="2091" creationId="{F0CC3F86-3A9E-41E0-9CBE-799C8F5106FD}"/>
          </ac:grpSpMkLst>
        </pc:grpChg>
        <pc:picChg chg="add mod ord">
          <ac:chgData name="BEN KHALFALLAH Hela ItimAsrScoVdf" userId="d55be94f-4073-46ba-88ef-465599598fde" providerId="ADAL" clId="{1ACD003D-8B4F-4E45-A51C-5BD176EA623D}" dt="2023-03-15T15:35:06.460" v="1709" actId="26606"/>
          <ac:picMkLst>
            <pc:docMk/>
            <pc:sldMk cId="2639824916" sldId="312"/>
            <ac:picMk id="2050" creationId="{276038CA-5A75-47CE-8C55-B407F21D2F1C}"/>
          </ac:picMkLst>
        </pc:picChg>
        <pc:picChg chg="add del">
          <ac:chgData name="BEN KHALFALLAH Hela ItimAsrScoVdf" userId="d55be94f-4073-46ba-88ef-465599598fde" providerId="ADAL" clId="{1ACD003D-8B4F-4E45-A51C-5BD176EA623D}" dt="2023-03-15T15:32:02.525" v="1704"/>
          <ac:picMkLst>
            <pc:docMk/>
            <pc:sldMk cId="2639824916" sldId="312"/>
            <ac:picMk id="2052" creationId="{E9E51701-C660-4C10-81A5-FED489AE8A8E}"/>
          </ac:picMkLst>
        </pc:picChg>
        <pc:picChg chg="add mod">
          <ac:chgData name="BEN KHALFALLAH Hela ItimAsrScoVdf" userId="d55be94f-4073-46ba-88ef-465599598fde" providerId="ADAL" clId="{1ACD003D-8B4F-4E45-A51C-5BD176EA623D}" dt="2023-03-15T15:35:18.859" v="1710" actId="27614"/>
          <ac:picMkLst>
            <pc:docMk/>
            <pc:sldMk cId="2639824916" sldId="312"/>
            <ac:picMk id="2054" creationId="{03E4C7F0-546B-4592-B657-543B31331B32}"/>
          </ac:picMkLst>
        </pc:picChg>
        <pc:picChg chg="add mod">
          <ac:chgData name="BEN KHALFALLAH Hela ItimAsrScoVdf" userId="d55be94f-4073-46ba-88ef-465599598fde" providerId="ADAL" clId="{1ACD003D-8B4F-4E45-A51C-5BD176EA623D}" dt="2023-03-15T15:35:06.460" v="1709" actId="26606"/>
          <ac:picMkLst>
            <pc:docMk/>
            <pc:sldMk cId="2639824916" sldId="312"/>
            <ac:picMk id="2056" creationId="{E3CE1D65-B785-408C-9157-B4C3F3BBDE2E}"/>
          </ac:picMkLst>
        </pc:picChg>
        <pc:cxnChg chg="add">
          <ac:chgData name="BEN KHALFALLAH Hela ItimAsrScoVdf" userId="d55be94f-4073-46ba-88ef-465599598fde" providerId="ADAL" clId="{1ACD003D-8B4F-4E45-A51C-5BD176EA623D}" dt="2023-03-15T15:35:06.460" v="1709" actId="26606"/>
          <ac:cxnSpMkLst>
            <pc:docMk/>
            <pc:sldMk cId="2639824916" sldId="312"/>
            <ac:cxnSpMk id="2084" creationId="{74E9C688-24B1-4BD3-9DAC-7E37458AA5F1}"/>
          </ac:cxnSpMkLst>
        </pc:cxnChg>
        <pc:cxnChg chg="add">
          <ac:chgData name="BEN KHALFALLAH Hela ItimAsrScoVdf" userId="d55be94f-4073-46ba-88ef-465599598fde" providerId="ADAL" clId="{1ACD003D-8B4F-4E45-A51C-5BD176EA623D}" dt="2023-03-15T15:35:06.460" v="1709" actId="26606"/>
          <ac:cxnSpMkLst>
            <pc:docMk/>
            <pc:sldMk cId="2639824916" sldId="312"/>
            <ac:cxnSpMk id="2086" creationId="{7E906746-EA99-4906-AE5B-D3024C4B764C}"/>
          </ac:cxnSpMkLst>
        </pc:cxnChg>
        <pc:cxnChg chg="add">
          <ac:chgData name="BEN KHALFALLAH Hela ItimAsrScoVdf" userId="d55be94f-4073-46ba-88ef-465599598fde" providerId="ADAL" clId="{1ACD003D-8B4F-4E45-A51C-5BD176EA623D}" dt="2023-03-15T15:35:06.460" v="1709" actId="26606"/>
          <ac:cxnSpMkLst>
            <pc:docMk/>
            <pc:sldMk cId="2639824916" sldId="312"/>
            <ac:cxnSpMk id="2088" creationId="{23D1AB08-29A6-47AF-8363-D30E17488BFA}"/>
          </ac:cxnSpMkLst>
        </pc:cxnChg>
      </pc:sldChg>
      <pc:sldChg chg="addSp delSp modSp add del mod setBg">
        <pc:chgData name="BEN KHALFALLAH Hela ItimAsrScoVdf" userId="d55be94f-4073-46ba-88ef-465599598fde" providerId="ADAL" clId="{1ACD003D-8B4F-4E45-A51C-5BD176EA623D}" dt="2023-03-15T17:55:04.727" v="2431" actId="47"/>
        <pc:sldMkLst>
          <pc:docMk/>
          <pc:sldMk cId="1939756699" sldId="313"/>
        </pc:sldMkLst>
        <pc:spChg chg="mod ord">
          <ac:chgData name="BEN KHALFALLAH Hela ItimAsrScoVdf" userId="d55be94f-4073-46ba-88ef-465599598fde" providerId="ADAL" clId="{1ACD003D-8B4F-4E45-A51C-5BD176EA623D}" dt="2023-03-15T17:34:50.537" v="2339" actId="26606"/>
          <ac:spMkLst>
            <pc:docMk/>
            <pc:sldMk cId="1939756699" sldId="313"/>
            <ac:spMk id="2" creationId="{076705F7-CCED-4FC6-B769-7425DBF0EC48}"/>
          </ac:spMkLst>
        </pc:spChg>
        <pc:spChg chg="del">
          <ac:chgData name="BEN KHALFALLAH Hela ItimAsrScoVdf" userId="d55be94f-4073-46ba-88ef-465599598fde" providerId="ADAL" clId="{1ACD003D-8B4F-4E45-A51C-5BD176EA623D}" dt="2023-03-15T17:12:47.111" v="2240" actId="478"/>
          <ac:spMkLst>
            <pc:docMk/>
            <pc:sldMk cId="1939756699" sldId="313"/>
            <ac:spMk id="3" creationId="{31104F94-BB4A-4800-ABA2-946BA5738EE8}"/>
          </ac:spMkLst>
        </pc:spChg>
        <pc:spChg chg="add del">
          <ac:chgData name="BEN KHALFALLAH Hela ItimAsrScoVdf" userId="d55be94f-4073-46ba-88ef-465599598fde" providerId="ADAL" clId="{1ACD003D-8B4F-4E45-A51C-5BD176EA623D}" dt="2023-03-15T17:29:16.936" v="2320" actId="26606"/>
          <ac:spMkLst>
            <pc:docMk/>
            <pc:sldMk cId="1939756699" sldId="313"/>
            <ac:spMk id="6151" creationId="{AB8CD641-9DEB-4AF5-8236-E9C9CD4C9DCC}"/>
          </ac:spMkLst>
        </pc:spChg>
        <pc:spChg chg="add del">
          <ac:chgData name="BEN KHALFALLAH Hela ItimAsrScoVdf" userId="d55be94f-4073-46ba-88ef-465599598fde" providerId="ADAL" clId="{1ACD003D-8B4F-4E45-A51C-5BD176EA623D}" dt="2023-03-15T17:29:16.936" v="2320" actId="26606"/>
          <ac:spMkLst>
            <pc:docMk/>
            <pc:sldMk cId="1939756699" sldId="313"/>
            <ac:spMk id="6153" creationId="{5D5E296C-7F37-495B-9C8F-C56402F0BC0E}"/>
          </ac:spMkLst>
        </pc:spChg>
        <pc:spChg chg="add del">
          <ac:chgData name="BEN KHALFALLAH Hela ItimAsrScoVdf" userId="d55be94f-4073-46ba-88ef-465599598fde" providerId="ADAL" clId="{1ACD003D-8B4F-4E45-A51C-5BD176EA623D}" dt="2023-03-15T17:29:16.936" v="2320" actId="26606"/>
          <ac:spMkLst>
            <pc:docMk/>
            <pc:sldMk cId="1939756699" sldId="313"/>
            <ac:spMk id="6155" creationId="{D4FEA77F-6150-4990-AB1A-6C6AD09F79C7}"/>
          </ac:spMkLst>
        </pc:spChg>
        <pc:spChg chg="add del">
          <ac:chgData name="BEN KHALFALLAH Hela ItimAsrScoVdf" userId="d55be94f-4073-46ba-88ef-465599598fde" providerId="ADAL" clId="{1ACD003D-8B4F-4E45-A51C-5BD176EA623D}" dt="2023-03-15T17:29:16.936" v="2320" actId="26606"/>
          <ac:spMkLst>
            <pc:docMk/>
            <pc:sldMk cId="1939756699" sldId="313"/>
            <ac:spMk id="6157" creationId="{66CC1B5B-CB1B-482B-BF03-89D1498F6DE2}"/>
          </ac:spMkLst>
        </pc:spChg>
        <pc:spChg chg="add del">
          <ac:chgData name="BEN KHALFALLAH Hela ItimAsrScoVdf" userId="d55be94f-4073-46ba-88ef-465599598fde" providerId="ADAL" clId="{1ACD003D-8B4F-4E45-A51C-5BD176EA623D}" dt="2023-03-15T17:29:16.936" v="2320" actId="26606"/>
          <ac:spMkLst>
            <pc:docMk/>
            <pc:sldMk cId="1939756699" sldId="313"/>
            <ac:spMk id="6164" creationId="{0646E723-37AC-46C1-833E-49EBFD56E955}"/>
          </ac:spMkLst>
        </pc:spChg>
        <pc:spChg chg="add del">
          <ac:chgData name="BEN KHALFALLAH Hela ItimAsrScoVdf" userId="d55be94f-4073-46ba-88ef-465599598fde" providerId="ADAL" clId="{1ACD003D-8B4F-4E45-A51C-5BD176EA623D}" dt="2023-03-15T17:29:16.936" v="2320" actId="26606"/>
          <ac:spMkLst>
            <pc:docMk/>
            <pc:sldMk cId="1939756699" sldId="313"/>
            <ac:spMk id="6166" creationId="{1064BEB5-927C-40C6-AD8D-5B1081EBA365}"/>
          </ac:spMkLst>
        </pc:spChg>
        <pc:spChg chg="add del">
          <ac:chgData name="BEN KHALFALLAH Hela ItimAsrScoVdf" userId="d55be94f-4073-46ba-88ef-465599598fde" providerId="ADAL" clId="{1ACD003D-8B4F-4E45-A51C-5BD176EA623D}" dt="2023-03-15T17:29:16.936" v="2320" actId="26606"/>
          <ac:spMkLst>
            <pc:docMk/>
            <pc:sldMk cId="1939756699" sldId="313"/>
            <ac:spMk id="6168" creationId="{CFAD90FD-B14D-4011-90EE-AB83798BC2F0}"/>
          </ac:spMkLst>
        </pc:spChg>
        <pc:spChg chg="add del">
          <ac:chgData name="BEN KHALFALLAH Hela ItimAsrScoVdf" userId="d55be94f-4073-46ba-88ef-465599598fde" providerId="ADAL" clId="{1ACD003D-8B4F-4E45-A51C-5BD176EA623D}" dt="2023-03-15T17:29:16.936" v="2320" actId="26606"/>
          <ac:spMkLst>
            <pc:docMk/>
            <pc:sldMk cId="1939756699" sldId="313"/>
            <ac:spMk id="6170" creationId="{3840A683-B247-4FCD-A924-208E0F8114C1}"/>
          </ac:spMkLst>
        </pc:spChg>
        <pc:spChg chg="add del">
          <ac:chgData name="BEN KHALFALLAH Hela ItimAsrScoVdf" userId="d55be94f-4073-46ba-88ef-465599598fde" providerId="ADAL" clId="{1ACD003D-8B4F-4E45-A51C-5BD176EA623D}" dt="2023-03-15T17:29:16.936" v="2320" actId="26606"/>
          <ac:spMkLst>
            <pc:docMk/>
            <pc:sldMk cId="1939756699" sldId="313"/>
            <ac:spMk id="6172" creationId="{E6861741-689A-45A2-98D1-6C4A4F13C0AB}"/>
          </ac:spMkLst>
        </pc:spChg>
        <pc:spChg chg="add del">
          <ac:chgData name="BEN KHALFALLAH Hela ItimAsrScoVdf" userId="d55be94f-4073-46ba-88ef-465599598fde" providerId="ADAL" clId="{1ACD003D-8B4F-4E45-A51C-5BD176EA623D}" dt="2023-03-15T17:34:50.537" v="2339" actId="26606"/>
          <ac:spMkLst>
            <pc:docMk/>
            <pc:sldMk cId="1939756699" sldId="313"/>
            <ac:spMk id="6183" creationId="{AB8CD641-9DEB-4AF5-8236-E9C9CD4C9DCC}"/>
          </ac:spMkLst>
        </pc:spChg>
        <pc:spChg chg="add del">
          <ac:chgData name="BEN KHALFALLAH Hela ItimAsrScoVdf" userId="d55be94f-4073-46ba-88ef-465599598fde" providerId="ADAL" clId="{1ACD003D-8B4F-4E45-A51C-5BD176EA623D}" dt="2023-03-15T17:34:50.537" v="2339" actId="26606"/>
          <ac:spMkLst>
            <pc:docMk/>
            <pc:sldMk cId="1939756699" sldId="313"/>
            <ac:spMk id="6185" creationId="{5D5E296C-7F37-495B-9C8F-C56402F0BC0E}"/>
          </ac:spMkLst>
        </pc:spChg>
        <pc:spChg chg="add del">
          <ac:chgData name="BEN KHALFALLAH Hela ItimAsrScoVdf" userId="d55be94f-4073-46ba-88ef-465599598fde" providerId="ADAL" clId="{1ACD003D-8B4F-4E45-A51C-5BD176EA623D}" dt="2023-03-15T17:34:50.537" v="2339" actId="26606"/>
          <ac:spMkLst>
            <pc:docMk/>
            <pc:sldMk cId="1939756699" sldId="313"/>
            <ac:spMk id="6187" creationId="{D4FEA77F-6150-4990-AB1A-6C6AD09F79C7}"/>
          </ac:spMkLst>
        </pc:spChg>
        <pc:spChg chg="add del">
          <ac:chgData name="BEN KHALFALLAH Hela ItimAsrScoVdf" userId="d55be94f-4073-46ba-88ef-465599598fde" providerId="ADAL" clId="{1ACD003D-8B4F-4E45-A51C-5BD176EA623D}" dt="2023-03-15T17:34:50.537" v="2339" actId="26606"/>
          <ac:spMkLst>
            <pc:docMk/>
            <pc:sldMk cId="1939756699" sldId="313"/>
            <ac:spMk id="6189" creationId="{66CC1B5B-CB1B-482B-BF03-89D1498F6DE2}"/>
          </ac:spMkLst>
        </pc:spChg>
        <pc:spChg chg="add del">
          <ac:chgData name="BEN KHALFALLAH Hela ItimAsrScoVdf" userId="d55be94f-4073-46ba-88ef-465599598fde" providerId="ADAL" clId="{1ACD003D-8B4F-4E45-A51C-5BD176EA623D}" dt="2023-03-15T17:34:50.537" v="2339" actId="26606"/>
          <ac:spMkLst>
            <pc:docMk/>
            <pc:sldMk cId="1939756699" sldId="313"/>
            <ac:spMk id="6196" creationId="{0646E723-37AC-46C1-833E-49EBFD56E955}"/>
          </ac:spMkLst>
        </pc:spChg>
        <pc:spChg chg="add del">
          <ac:chgData name="BEN KHALFALLAH Hela ItimAsrScoVdf" userId="d55be94f-4073-46ba-88ef-465599598fde" providerId="ADAL" clId="{1ACD003D-8B4F-4E45-A51C-5BD176EA623D}" dt="2023-03-15T17:34:50.537" v="2339" actId="26606"/>
          <ac:spMkLst>
            <pc:docMk/>
            <pc:sldMk cId="1939756699" sldId="313"/>
            <ac:spMk id="6198" creationId="{1064BEB5-927C-40C6-AD8D-5B1081EBA365}"/>
          </ac:spMkLst>
        </pc:spChg>
        <pc:spChg chg="add del">
          <ac:chgData name="BEN KHALFALLAH Hela ItimAsrScoVdf" userId="d55be94f-4073-46ba-88ef-465599598fde" providerId="ADAL" clId="{1ACD003D-8B4F-4E45-A51C-5BD176EA623D}" dt="2023-03-15T17:34:50.537" v="2339" actId="26606"/>
          <ac:spMkLst>
            <pc:docMk/>
            <pc:sldMk cId="1939756699" sldId="313"/>
            <ac:spMk id="6200" creationId="{CFAD90FD-B14D-4011-90EE-AB83798BC2F0}"/>
          </ac:spMkLst>
        </pc:spChg>
        <pc:spChg chg="add del">
          <ac:chgData name="BEN KHALFALLAH Hela ItimAsrScoVdf" userId="d55be94f-4073-46ba-88ef-465599598fde" providerId="ADAL" clId="{1ACD003D-8B4F-4E45-A51C-5BD176EA623D}" dt="2023-03-15T17:34:50.537" v="2339" actId="26606"/>
          <ac:spMkLst>
            <pc:docMk/>
            <pc:sldMk cId="1939756699" sldId="313"/>
            <ac:spMk id="6202" creationId="{3840A683-B247-4FCD-A924-208E0F8114C1}"/>
          </ac:spMkLst>
        </pc:spChg>
        <pc:spChg chg="add del">
          <ac:chgData name="BEN KHALFALLAH Hela ItimAsrScoVdf" userId="d55be94f-4073-46ba-88ef-465599598fde" providerId="ADAL" clId="{1ACD003D-8B4F-4E45-A51C-5BD176EA623D}" dt="2023-03-15T17:34:50.537" v="2339" actId="26606"/>
          <ac:spMkLst>
            <pc:docMk/>
            <pc:sldMk cId="1939756699" sldId="313"/>
            <ac:spMk id="6204" creationId="{E6861741-689A-45A2-98D1-6C4A4F13C0AB}"/>
          </ac:spMkLst>
        </pc:spChg>
        <pc:spChg chg="add">
          <ac:chgData name="BEN KHALFALLAH Hela ItimAsrScoVdf" userId="d55be94f-4073-46ba-88ef-465599598fde" providerId="ADAL" clId="{1ACD003D-8B4F-4E45-A51C-5BD176EA623D}" dt="2023-03-15T17:34:50.537" v="2339" actId="26606"/>
          <ac:spMkLst>
            <pc:docMk/>
            <pc:sldMk cId="1939756699" sldId="313"/>
            <ac:spMk id="6212" creationId="{2DDE9A0D-5171-4B64-836C-3B5051D835D6}"/>
          </ac:spMkLst>
        </pc:spChg>
        <pc:spChg chg="add">
          <ac:chgData name="BEN KHALFALLAH Hela ItimAsrScoVdf" userId="d55be94f-4073-46ba-88ef-465599598fde" providerId="ADAL" clId="{1ACD003D-8B4F-4E45-A51C-5BD176EA623D}" dt="2023-03-15T17:34:50.537" v="2339" actId="26606"/>
          <ac:spMkLst>
            <pc:docMk/>
            <pc:sldMk cId="1939756699" sldId="313"/>
            <ac:spMk id="6213" creationId="{C9DC5810-3F10-4934-A462-635284487EE5}"/>
          </ac:spMkLst>
        </pc:spChg>
        <pc:spChg chg="add">
          <ac:chgData name="BEN KHALFALLAH Hela ItimAsrScoVdf" userId="d55be94f-4073-46ba-88ef-465599598fde" providerId="ADAL" clId="{1ACD003D-8B4F-4E45-A51C-5BD176EA623D}" dt="2023-03-15T17:34:50.537" v="2339" actId="26606"/>
          <ac:spMkLst>
            <pc:docMk/>
            <pc:sldMk cId="1939756699" sldId="313"/>
            <ac:spMk id="6214" creationId="{C4152FEA-CDD0-4982-96C1-3618E3BF4F4A}"/>
          </ac:spMkLst>
        </pc:spChg>
        <pc:spChg chg="add del">
          <ac:chgData name="BEN KHALFALLAH Hela ItimAsrScoVdf" userId="d55be94f-4073-46ba-88ef-465599598fde" providerId="ADAL" clId="{1ACD003D-8B4F-4E45-A51C-5BD176EA623D}" dt="2023-03-15T17:34:25.842" v="2335" actId="26606"/>
          <ac:spMkLst>
            <pc:docMk/>
            <pc:sldMk cId="1939756699" sldId="313"/>
            <ac:spMk id="6215" creationId="{2DDE9A0D-5171-4B64-836C-3B5051D835D6}"/>
          </ac:spMkLst>
        </pc:spChg>
        <pc:spChg chg="add">
          <ac:chgData name="BEN KHALFALLAH Hela ItimAsrScoVdf" userId="d55be94f-4073-46ba-88ef-465599598fde" providerId="ADAL" clId="{1ACD003D-8B4F-4E45-A51C-5BD176EA623D}" dt="2023-03-15T17:34:50.537" v="2339" actId="26606"/>
          <ac:spMkLst>
            <pc:docMk/>
            <pc:sldMk cId="1939756699" sldId="313"/>
            <ac:spMk id="6216" creationId="{FA0165E7-4D15-4EE0-B323-B81F4BD78AB0}"/>
          </ac:spMkLst>
        </pc:spChg>
        <pc:spChg chg="add del">
          <ac:chgData name="BEN KHALFALLAH Hela ItimAsrScoVdf" userId="d55be94f-4073-46ba-88ef-465599598fde" providerId="ADAL" clId="{1ACD003D-8B4F-4E45-A51C-5BD176EA623D}" dt="2023-03-15T17:34:25.842" v="2335" actId="26606"/>
          <ac:spMkLst>
            <pc:docMk/>
            <pc:sldMk cId="1939756699" sldId="313"/>
            <ac:spMk id="6217" creationId="{C9DC5810-3F10-4934-A462-635284487EE5}"/>
          </ac:spMkLst>
        </pc:spChg>
        <pc:spChg chg="add del">
          <ac:chgData name="BEN KHALFALLAH Hela ItimAsrScoVdf" userId="d55be94f-4073-46ba-88ef-465599598fde" providerId="ADAL" clId="{1ACD003D-8B4F-4E45-A51C-5BD176EA623D}" dt="2023-03-15T17:34:25.842" v="2335" actId="26606"/>
          <ac:spMkLst>
            <pc:docMk/>
            <pc:sldMk cId="1939756699" sldId="313"/>
            <ac:spMk id="6219" creationId="{C4152FEA-CDD0-4982-96C1-3618E3BF4F4A}"/>
          </ac:spMkLst>
        </pc:spChg>
        <pc:spChg chg="add">
          <ac:chgData name="BEN KHALFALLAH Hela ItimAsrScoVdf" userId="d55be94f-4073-46ba-88ef-465599598fde" providerId="ADAL" clId="{1ACD003D-8B4F-4E45-A51C-5BD176EA623D}" dt="2023-03-15T17:34:50.537" v="2339" actId="26606"/>
          <ac:spMkLst>
            <pc:docMk/>
            <pc:sldMk cId="1939756699" sldId="313"/>
            <ac:spMk id="6220" creationId="{C9152BCD-3FB4-40B1-A687-19EDA5F9DB9A}"/>
          </ac:spMkLst>
        </pc:spChg>
        <pc:spChg chg="add del">
          <ac:chgData name="BEN KHALFALLAH Hela ItimAsrScoVdf" userId="d55be94f-4073-46ba-88ef-465599598fde" providerId="ADAL" clId="{1ACD003D-8B4F-4E45-A51C-5BD176EA623D}" dt="2023-03-15T17:34:25.842" v="2335" actId="26606"/>
          <ac:spMkLst>
            <pc:docMk/>
            <pc:sldMk cId="1939756699" sldId="313"/>
            <ac:spMk id="6221" creationId="{FA0165E7-4D15-4EE0-B323-B81F4BD78AB0}"/>
          </ac:spMkLst>
        </pc:spChg>
        <pc:spChg chg="add">
          <ac:chgData name="BEN KHALFALLAH Hela ItimAsrScoVdf" userId="d55be94f-4073-46ba-88ef-465599598fde" providerId="ADAL" clId="{1ACD003D-8B4F-4E45-A51C-5BD176EA623D}" dt="2023-03-15T17:34:50.537" v="2339" actId="26606"/>
          <ac:spMkLst>
            <pc:docMk/>
            <pc:sldMk cId="1939756699" sldId="313"/>
            <ac:spMk id="6222" creationId="{5EE7A5EC-E7AF-4023-85C1-08313593FD35}"/>
          </ac:spMkLst>
        </pc:spChg>
        <pc:spChg chg="add">
          <ac:chgData name="BEN KHALFALLAH Hela ItimAsrScoVdf" userId="d55be94f-4073-46ba-88ef-465599598fde" providerId="ADAL" clId="{1ACD003D-8B4F-4E45-A51C-5BD176EA623D}" dt="2023-03-15T17:34:50.537" v="2339" actId="26606"/>
          <ac:spMkLst>
            <pc:docMk/>
            <pc:sldMk cId="1939756699" sldId="313"/>
            <ac:spMk id="6227" creationId="{576E8351-5E43-4887-82E2-079CC869A137}"/>
          </ac:spMkLst>
        </pc:spChg>
        <pc:spChg chg="add del">
          <ac:chgData name="BEN KHALFALLAH Hela ItimAsrScoVdf" userId="d55be94f-4073-46ba-88ef-465599598fde" providerId="ADAL" clId="{1ACD003D-8B4F-4E45-A51C-5BD176EA623D}" dt="2023-03-15T17:34:25.842" v="2335" actId="26606"/>
          <ac:spMkLst>
            <pc:docMk/>
            <pc:sldMk cId="1939756699" sldId="313"/>
            <ac:spMk id="6228" creationId="{C9152BCD-3FB4-40B1-A687-19EDA5F9DB9A}"/>
          </ac:spMkLst>
        </pc:spChg>
        <pc:spChg chg="add">
          <ac:chgData name="BEN KHALFALLAH Hela ItimAsrScoVdf" userId="d55be94f-4073-46ba-88ef-465599598fde" providerId="ADAL" clId="{1ACD003D-8B4F-4E45-A51C-5BD176EA623D}" dt="2023-03-15T17:34:50.537" v="2339" actId="26606"/>
          <ac:spMkLst>
            <pc:docMk/>
            <pc:sldMk cId="1939756699" sldId="313"/>
            <ac:spMk id="6229" creationId="{9542D991-2120-4D06-91BF-B252044E218A}"/>
          </ac:spMkLst>
        </pc:spChg>
        <pc:spChg chg="add del">
          <ac:chgData name="BEN KHALFALLAH Hela ItimAsrScoVdf" userId="d55be94f-4073-46ba-88ef-465599598fde" providerId="ADAL" clId="{1ACD003D-8B4F-4E45-A51C-5BD176EA623D}" dt="2023-03-15T17:34:25.842" v="2335" actId="26606"/>
          <ac:spMkLst>
            <pc:docMk/>
            <pc:sldMk cId="1939756699" sldId="313"/>
            <ac:spMk id="6230" creationId="{5EE7A5EC-E7AF-4023-85C1-08313593FD35}"/>
          </ac:spMkLst>
        </pc:spChg>
        <pc:spChg chg="add">
          <ac:chgData name="BEN KHALFALLAH Hela ItimAsrScoVdf" userId="d55be94f-4073-46ba-88ef-465599598fde" providerId="ADAL" clId="{1ACD003D-8B4F-4E45-A51C-5BD176EA623D}" dt="2023-03-15T17:34:50.537" v="2339" actId="26606"/>
          <ac:spMkLst>
            <pc:docMk/>
            <pc:sldMk cId="1939756699" sldId="313"/>
            <ac:spMk id="6231" creationId="{46242EDC-E656-481E-8EB7-3313F7240343}"/>
          </ac:spMkLst>
        </pc:spChg>
        <pc:spChg chg="add del">
          <ac:chgData name="BEN KHALFALLAH Hela ItimAsrScoVdf" userId="d55be94f-4073-46ba-88ef-465599598fde" providerId="ADAL" clId="{1ACD003D-8B4F-4E45-A51C-5BD176EA623D}" dt="2023-03-15T17:34:25.842" v="2335" actId="26606"/>
          <ac:spMkLst>
            <pc:docMk/>
            <pc:sldMk cId="1939756699" sldId="313"/>
            <ac:spMk id="6232" creationId="{576E8351-5E43-4887-82E2-079CC869A137}"/>
          </ac:spMkLst>
        </pc:spChg>
        <pc:spChg chg="add del">
          <ac:chgData name="BEN KHALFALLAH Hela ItimAsrScoVdf" userId="d55be94f-4073-46ba-88ef-465599598fde" providerId="ADAL" clId="{1ACD003D-8B4F-4E45-A51C-5BD176EA623D}" dt="2023-03-15T17:34:25.842" v="2335" actId="26606"/>
          <ac:spMkLst>
            <pc:docMk/>
            <pc:sldMk cId="1939756699" sldId="313"/>
            <ac:spMk id="6234" creationId="{9542D991-2120-4D06-91BF-B252044E218A}"/>
          </ac:spMkLst>
        </pc:spChg>
        <pc:spChg chg="add del">
          <ac:chgData name="BEN KHALFALLAH Hela ItimAsrScoVdf" userId="d55be94f-4073-46ba-88ef-465599598fde" providerId="ADAL" clId="{1ACD003D-8B4F-4E45-A51C-5BD176EA623D}" dt="2023-03-15T17:34:25.842" v="2335" actId="26606"/>
          <ac:spMkLst>
            <pc:docMk/>
            <pc:sldMk cId="1939756699" sldId="313"/>
            <ac:spMk id="6236" creationId="{46242EDC-E656-481E-8EB7-3313F7240343}"/>
          </ac:spMkLst>
        </pc:spChg>
        <pc:grpChg chg="add del">
          <ac:chgData name="BEN KHALFALLAH Hela ItimAsrScoVdf" userId="d55be94f-4073-46ba-88ef-465599598fde" providerId="ADAL" clId="{1ACD003D-8B4F-4E45-A51C-5BD176EA623D}" dt="2023-03-15T17:29:16.936" v="2320" actId="26606"/>
          <ac:grpSpMkLst>
            <pc:docMk/>
            <pc:sldMk cId="1939756699" sldId="313"/>
            <ac:grpSpMk id="6159" creationId="{1B537E3F-FCF5-4357-95F0-E51BBB4639F4}"/>
          </ac:grpSpMkLst>
        </pc:grpChg>
        <pc:grpChg chg="add del">
          <ac:chgData name="BEN KHALFALLAH Hela ItimAsrScoVdf" userId="d55be94f-4073-46ba-88ef-465599598fde" providerId="ADAL" clId="{1ACD003D-8B4F-4E45-A51C-5BD176EA623D}" dt="2023-03-15T17:34:50.537" v="2339" actId="26606"/>
          <ac:grpSpMkLst>
            <pc:docMk/>
            <pc:sldMk cId="1939756699" sldId="313"/>
            <ac:grpSpMk id="6191" creationId="{1B537E3F-FCF5-4357-95F0-E51BBB4639F4}"/>
          </ac:grpSpMkLst>
        </pc:grpChg>
        <pc:grpChg chg="add">
          <ac:chgData name="BEN KHALFALLAH Hela ItimAsrScoVdf" userId="d55be94f-4073-46ba-88ef-465599598fde" providerId="ADAL" clId="{1ACD003D-8B4F-4E45-A51C-5BD176EA623D}" dt="2023-03-15T17:34:50.537" v="2339" actId="26606"/>
          <ac:grpSpMkLst>
            <pc:docMk/>
            <pc:sldMk cId="1939756699" sldId="313"/>
            <ac:grpSpMk id="6218" creationId="{53F24758-4B6F-4C6B-9294-95F1A0CFE217}"/>
          </ac:grpSpMkLst>
        </pc:grpChg>
        <pc:grpChg chg="add del">
          <ac:chgData name="BEN KHALFALLAH Hela ItimAsrScoVdf" userId="d55be94f-4073-46ba-88ef-465599598fde" providerId="ADAL" clId="{1ACD003D-8B4F-4E45-A51C-5BD176EA623D}" dt="2023-03-15T17:34:25.842" v="2335" actId="26606"/>
          <ac:grpSpMkLst>
            <pc:docMk/>
            <pc:sldMk cId="1939756699" sldId="313"/>
            <ac:grpSpMk id="6223" creationId="{53F24758-4B6F-4C6B-9294-95F1A0CFE217}"/>
          </ac:grpSpMkLst>
        </pc:grpChg>
        <pc:picChg chg="add del mod">
          <ac:chgData name="BEN KHALFALLAH Hela ItimAsrScoVdf" userId="d55be94f-4073-46ba-88ef-465599598fde" providerId="ADAL" clId="{1ACD003D-8B4F-4E45-A51C-5BD176EA623D}" dt="2023-03-15T17:25:20.476" v="2285" actId="478"/>
          <ac:picMkLst>
            <pc:docMk/>
            <pc:sldMk cId="1939756699" sldId="313"/>
            <ac:picMk id="6146" creationId="{3A36A9CA-7D9A-4A17-A187-2AB1CD3760C3}"/>
          </ac:picMkLst>
        </pc:picChg>
        <pc:picChg chg="add mod ord">
          <ac:chgData name="BEN KHALFALLAH Hela ItimAsrScoVdf" userId="d55be94f-4073-46ba-88ef-465599598fde" providerId="ADAL" clId="{1ACD003D-8B4F-4E45-A51C-5BD176EA623D}" dt="2023-03-15T17:38:25.814" v="2360" actId="1076"/>
          <ac:picMkLst>
            <pc:docMk/>
            <pc:sldMk cId="1939756699" sldId="313"/>
            <ac:picMk id="6148" creationId="{2CAF209F-C576-43C1-8469-68C7B3A5CCE0}"/>
          </ac:picMkLst>
        </pc:picChg>
        <pc:picChg chg="add mod">
          <ac:chgData name="BEN KHALFALLAH Hela ItimAsrScoVdf" userId="d55be94f-4073-46ba-88ef-465599598fde" providerId="ADAL" clId="{1ACD003D-8B4F-4E45-A51C-5BD176EA623D}" dt="2023-03-15T17:38:07.219" v="2357" actId="1076"/>
          <ac:picMkLst>
            <pc:docMk/>
            <pc:sldMk cId="1939756699" sldId="313"/>
            <ac:picMk id="6150" creationId="{8A75FC9E-E3F8-402E-A01E-8DA0189FB790}"/>
          </ac:picMkLst>
        </pc:picChg>
        <pc:cxnChg chg="add del">
          <ac:chgData name="BEN KHALFALLAH Hela ItimAsrScoVdf" userId="d55be94f-4073-46ba-88ef-465599598fde" providerId="ADAL" clId="{1ACD003D-8B4F-4E45-A51C-5BD176EA623D}" dt="2023-03-15T17:29:16.936" v="2320" actId="26606"/>
          <ac:cxnSpMkLst>
            <pc:docMk/>
            <pc:sldMk cId="1939756699" sldId="313"/>
            <ac:cxnSpMk id="6174" creationId="{0C77DF75-521B-49EA-B235-767773C0E2D1}"/>
          </ac:cxnSpMkLst>
        </pc:cxnChg>
        <pc:cxnChg chg="add del">
          <ac:chgData name="BEN KHALFALLAH Hela ItimAsrScoVdf" userId="d55be94f-4073-46ba-88ef-465599598fde" providerId="ADAL" clId="{1ACD003D-8B4F-4E45-A51C-5BD176EA623D}" dt="2023-03-15T17:29:16.936" v="2320" actId="26606"/>
          <ac:cxnSpMkLst>
            <pc:docMk/>
            <pc:sldMk cId="1939756699" sldId="313"/>
            <ac:cxnSpMk id="6176" creationId="{D8C40A12-D255-4952-B536-CF4E4866D2DA}"/>
          </ac:cxnSpMkLst>
        </pc:cxnChg>
        <pc:cxnChg chg="add del">
          <ac:chgData name="BEN KHALFALLAH Hela ItimAsrScoVdf" userId="d55be94f-4073-46ba-88ef-465599598fde" providerId="ADAL" clId="{1ACD003D-8B4F-4E45-A51C-5BD176EA623D}" dt="2023-03-15T17:29:16.936" v="2320" actId="26606"/>
          <ac:cxnSpMkLst>
            <pc:docMk/>
            <pc:sldMk cId="1939756699" sldId="313"/>
            <ac:cxnSpMk id="6178" creationId="{612384E2-1832-460A-A0E1-22E604739033}"/>
          </ac:cxnSpMkLst>
        </pc:cxnChg>
        <pc:cxnChg chg="add del">
          <ac:chgData name="BEN KHALFALLAH Hela ItimAsrScoVdf" userId="d55be94f-4073-46ba-88ef-465599598fde" providerId="ADAL" clId="{1ACD003D-8B4F-4E45-A51C-5BD176EA623D}" dt="2023-03-15T17:34:50.537" v="2339" actId="26606"/>
          <ac:cxnSpMkLst>
            <pc:docMk/>
            <pc:sldMk cId="1939756699" sldId="313"/>
            <ac:cxnSpMk id="6206" creationId="{0C77DF75-521B-49EA-B235-767773C0E2D1}"/>
          </ac:cxnSpMkLst>
        </pc:cxnChg>
        <pc:cxnChg chg="add del">
          <ac:chgData name="BEN KHALFALLAH Hela ItimAsrScoVdf" userId="d55be94f-4073-46ba-88ef-465599598fde" providerId="ADAL" clId="{1ACD003D-8B4F-4E45-A51C-5BD176EA623D}" dt="2023-03-15T17:34:50.537" v="2339" actId="26606"/>
          <ac:cxnSpMkLst>
            <pc:docMk/>
            <pc:sldMk cId="1939756699" sldId="313"/>
            <ac:cxnSpMk id="6208" creationId="{D8C40A12-D255-4952-B536-CF4E4866D2DA}"/>
          </ac:cxnSpMkLst>
        </pc:cxnChg>
        <pc:cxnChg chg="add del">
          <ac:chgData name="BEN KHALFALLAH Hela ItimAsrScoVdf" userId="d55be94f-4073-46ba-88ef-465599598fde" providerId="ADAL" clId="{1ACD003D-8B4F-4E45-A51C-5BD176EA623D}" dt="2023-03-15T17:34:50.537" v="2339" actId="26606"/>
          <ac:cxnSpMkLst>
            <pc:docMk/>
            <pc:sldMk cId="1939756699" sldId="313"/>
            <ac:cxnSpMk id="6210" creationId="{612384E2-1832-460A-A0E1-22E604739033}"/>
          </ac:cxnSpMkLst>
        </pc:cxnChg>
        <pc:cxnChg chg="add">
          <ac:chgData name="BEN KHALFALLAH Hela ItimAsrScoVdf" userId="d55be94f-4073-46ba-88ef-465599598fde" providerId="ADAL" clId="{1ACD003D-8B4F-4E45-A51C-5BD176EA623D}" dt="2023-03-15T17:34:50.537" v="2339" actId="26606"/>
          <ac:cxnSpMkLst>
            <pc:docMk/>
            <pc:sldMk cId="1939756699" sldId="313"/>
            <ac:cxnSpMk id="6233" creationId="{49824457-5F94-4FDA-9C7D-F2268561BC5F}"/>
          </ac:cxnSpMkLst>
        </pc:cxnChg>
        <pc:cxnChg chg="add">
          <ac:chgData name="BEN KHALFALLAH Hela ItimAsrScoVdf" userId="d55be94f-4073-46ba-88ef-465599598fde" providerId="ADAL" clId="{1ACD003D-8B4F-4E45-A51C-5BD176EA623D}" dt="2023-03-15T17:34:50.537" v="2339" actId="26606"/>
          <ac:cxnSpMkLst>
            <pc:docMk/>
            <pc:sldMk cId="1939756699" sldId="313"/>
            <ac:cxnSpMk id="6235" creationId="{431DC751-B779-4362-9D33-5AC5212AD21A}"/>
          </ac:cxnSpMkLst>
        </pc:cxnChg>
        <pc:cxnChg chg="add">
          <ac:chgData name="BEN KHALFALLAH Hela ItimAsrScoVdf" userId="d55be94f-4073-46ba-88ef-465599598fde" providerId="ADAL" clId="{1ACD003D-8B4F-4E45-A51C-5BD176EA623D}" dt="2023-03-15T17:34:50.537" v="2339" actId="26606"/>
          <ac:cxnSpMkLst>
            <pc:docMk/>
            <pc:sldMk cId="1939756699" sldId="313"/>
            <ac:cxnSpMk id="6237" creationId="{9698E9AA-37A4-4C26-AF59-9BCB268A793F}"/>
          </ac:cxnSpMkLst>
        </pc:cxnChg>
        <pc:cxnChg chg="add del">
          <ac:chgData name="BEN KHALFALLAH Hela ItimAsrScoVdf" userId="d55be94f-4073-46ba-88ef-465599598fde" providerId="ADAL" clId="{1ACD003D-8B4F-4E45-A51C-5BD176EA623D}" dt="2023-03-15T17:34:25.842" v="2335" actId="26606"/>
          <ac:cxnSpMkLst>
            <pc:docMk/>
            <pc:sldMk cId="1939756699" sldId="313"/>
            <ac:cxnSpMk id="6238" creationId="{49824457-5F94-4FDA-9C7D-F2268561BC5F}"/>
          </ac:cxnSpMkLst>
        </pc:cxnChg>
        <pc:cxnChg chg="add del">
          <ac:chgData name="BEN KHALFALLAH Hela ItimAsrScoVdf" userId="d55be94f-4073-46ba-88ef-465599598fde" providerId="ADAL" clId="{1ACD003D-8B4F-4E45-A51C-5BD176EA623D}" dt="2023-03-15T17:34:25.842" v="2335" actId="26606"/>
          <ac:cxnSpMkLst>
            <pc:docMk/>
            <pc:sldMk cId="1939756699" sldId="313"/>
            <ac:cxnSpMk id="6240" creationId="{431DC751-B779-4362-9D33-5AC5212AD21A}"/>
          </ac:cxnSpMkLst>
        </pc:cxnChg>
        <pc:cxnChg chg="add del">
          <ac:chgData name="BEN KHALFALLAH Hela ItimAsrScoVdf" userId="d55be94f-4073-46ba-88ef-465599598fde" providerId="ADAL" clId="{1ACD003D-8B4F-4E45-A51C-5BD176EA623D}" dt="2023-03-15T17:34:25.842" v="2335" actId="26606"/>
          <ac:cxnSpMkLst>
            <pc:docMk/>
            <pc:sldMk cId="1939756699" sldId="313"/>
            <ac:cxnSpMk id="6242" creationId="{9698E9AA-37A4-4C26-AF59-9BCB268A793F}"/>
          </ac:cxnSpMkLst>
        </pc:cxnChg>
      </pc:sldChg>
      <pc:sldChg chg="addSp delSp modSp add mod setBg">
        <pc:chgData name="BEN KHALFALLAH Hela ItimAsrScoVdf" userId="d55be94f-4073-46ba-88ef-465599598fde" providerId="ADAL" clId="{1ACD003D-8B4F-4E45-A51C-5BD176EA623D}" dt="2023-03-15T18:01:51.146" v="2446" actId="1076"/>
        <pc:sldMkLst>
          <pc:docMk/>
          <pc:sldMk cId="2450208774" sldId="314"/>
        </pc:sldMkLst>
        <pc:spChg chg="mod">
          <ac:chgData name="BEN KHALFALLAH Hela ItimAsrScoVdf" userId="d55be94f-4073-46ba-88ef-465599598fde" providerId="ADAL" clId="{1ACD003D-8B4F-4E45-A51C-5BD176EA623D}" dt="2023-03-15T17:54:41.054" v="2419" actId="26606"/>
          <ac:spMkLst>
            <pc:docMk/>
            <pc:sldMk cId="2450208774" sldId="314"/>
            <ac:spMk id="2" creationId="{076705F7-CCED-4FC6-B769-7425DBF0EC48}"/>
          </ac:spMkLst>
        </pc:spChg>
        <pc:spChg chg="mod ord">
          <ac:chgData name="BEN KHALFALLAH Hela ItimAsrScoVdf" userId="d55be94f-4073-46ba-88ef-465599598fde" providerId="ADAL" clId="{1ACD003D-8B4F-4E45-A51C-5BD176EA623D}" dt="2023-03-15T17:56:59.646" v="2444" actId="113"/>
          <ac:spMkLst>
            <pc:docMk/>
            <pc:sldMk cId="2450208774" sldId="314"/>
            <ac:spMk id="3" creationId="{31104F94-BB4A-4800-ABA2-946BA5738EE8}"/>
          </ac:spMkLst>
        </pc:spChg>
        <pc:spChg chg="add del">
          <ac:chgData name="BEN KHALFALLAH Hela ItimAsrScoVdf" userId="d55be94f-4073-46ba-88ef-465599598fde" providerId="ADAL" clId="{1ACD003D-8B4F-4E45-A51C-5BD176EA623D}" dt="2023-03-15T17:54:41.054" v="2419" actId="26606"/>
          <ac:spMkLst>
            <pc:docMk/>
            <pc:sldMk cId="2450208774" sldId="314"/>
            <ac:spMk id="10247" creationId="{E003F430-6DA1-4C31-B567-401C192D63F1}"/>
          </ac:spMkLst>
        </pc:spChg>
        <pc:spChg chg="add del">
          <ac:chgData name="BEN KHALFALLAH Hela ItimAsrScoVdf" userId="d55be94f-4073-46ba-88ef-465599598fde" providerId="ADAL" clId="{1ACD003D-8B4F-4E45-A51C-5BD176EA623D}" dt="2023-03-15T17:54:41.054" v="2419" actId="26606"/>
          <ac:spMkLst>
            <pc:docMk/>
            <pc:sldMk cId="2450208774" sldId="314"/>
            <ac:spMk id="10249" creationId="{8E713B2D-1C66-4B85-BD1F-351F501E7438}"/>
          </ac:spMkLst>
        </pc:spChg>
        <pc:spChg chg="add del">
          <ac:chgData name="BEN KHALFALLAH Hela ItimAsrScoVdf" userId="d55be94f-4073-46ba-88ef-465599598fde" providerId="ADAL" clId="{1ACD003D-8B4F-4E45-A51C-5BD176EA623D}" dt="2023-03-15T17:54:41.054" v="2419" actId="26606"/>
          <ac:spMkLst>
            <pc:docMk/>
            <pc:sldMk cId="2450208774" sldId="314"/>
            <ac:spMk id="10251" creationId="{866E709A-705C-40C3-8417-20BC9333156E}"/>
          </ac:spMkLst>
        </pc:spChg>
        <pc:spChg chg="add del">
          <ac:chgData name="BEN KHALFALLAH Hela ItimAsrScoVdf" userId="d55be94f-4073-46ba-88ef-465599598fde" providerId="ADAL" clId="{1ACD003D-8B4F-4E45-A51C-5BD176EA623D}" dt="2023-03-15T17:54:41.054" v="2419" actId="26606"/>
          <ac:spMkLst>
            <pc:docMk/>
            <pc:sldMk cId="2450208774" sldId="314"/>
            <ac:spMk id="10253" creationId="{1F868D0B-2066-4D6B-A89C-735A2B971512}"/>
          </ac:spMkLst>
        </pc:spChg>
        <pc:spChg chg="add del">
          <ac:chgData name="BEN KHALFALLAH Hela ItimAsrScoVdf" userId="d55be94f-4073-46ba-88ef-465599598fde" providerId="ADAL" clId="{1ACD003D-8B4F-4E45-A51C-5BD176EA623D}" dt="2023-03-15T17:54:41.054" v="2419" actId="26606"/>
          <ac:spMkLst>
            <pc:docMk/>
            <pc:sldMk cId="2450208774" sldId="314"/>
            <ac:spMk id="10255" creationId="{AAC8C792-3485-421F-9D24-DEB6708D772D}"/>
          </ac:spMkLst>
        </pc:spChg>
        <pc:spChg chg="add">
          <ac:chgData name="BEN KHALFALLAH Hela ItimAsrScoVdf" userId="d55be94f-4073-46ba-88ef-465599598fde" providerId="ADAL" clId="{1ACD003D-8B4F-4E45-A51C-5BD176EA623D}" dt="2023-03-15T17:54:41.054" v="2419" actId="26606"/>
          <ac:spMkLst>
            <pc:docMk/>
            <pc:sldMk cId="2450208774" sldId="314"/>
            <ac:spMk id="10260" creationId="{E003F430-6DA1-4C31-B567-401C192D63F1}"/>
          </ac:spMkLst>
        </pc:spChg>
        <pc:spChg chg="add">
          <ac:chgData name="BEN KHALFALLAH Hela ItimAsrScoVdf" userId="d55be94f-4073-46ba-88ef-465599598fde" providerId="ADAL" clId="{1ACD003D-8B4F-4E45-A51C-5BD176EA623D}" dt="2023-03-15T17:54:41.054" v="2419" actId="26606"/>
          <ac:spMkLst>
            <pc:docMk/>
            <pc:sldMk cId="2450208774" sldId="314"/>
            <ac:spMk id="10262" creationId="{8E713B2D-1C66-4B85-BD1F-351F501E7438}"/>
          </ac:spMkLst>
        </pc:spChg>
        <pc:spChg chg="add">
          <ac:chgData name="BEN KHALFALLAH Hela ItimAsrScoVdf" userId="d55be94f-4073-46ba-88ef-465599598fde" providerId="ADAL" clId="{1ACD003D-8B4F-4E45-A51C-5BD176EA623D}" dt="2023-03-15T17:54:41.054" v="2419" actId="26606"/>
          <ac:spMkLst>
            <pc:docMk/>
            <pc:sldMk cId="2450208774" sldId="314"/>
            <ac:spMk id="10264" creationId="{866E709A-705C-40C3-8417-20BC9333156E}"/>
          </ac:spMkLst>
        </pc:spChg>
        <pc:spChg chg="add">
          <ac:chgData name="BEN KHALFALLAH Hela ItimAsrScoVdf" userId="d55be94f-4073-46ba-88ef-465599598fde" providerId="ADAL" clId="{1ACD003D-8B4F-4E45-A51C-5BD176EA623D}" dt="2023-03-15T17:54:41.054" v="2419" actId="26606"/>
          <ac:spMkLst>
            <pc:docMk/>
            <pc:sldMk cId="2450208774" sldId="314"/>
            <ac:spMk id="10266" creationId="{1F868D0B-2066-4D6B-A89C-735A2B971512}"/>
          </ac:spMkLst>
        </pc:spChg>
        <pc:spChg chg="add">
          <ac:chgData name="BEN KHALFALLAH Hela ItimAsrScoVdf" userId="d55be94f-4073-46ba-88ef-465599598fde" providerId="ADAL" clId="{1ACD003D-8B4F-4E45-A51C-5BD176EA623D}" dt="2023-03-15T17:54:41.054" v="2419" actId="26606"/>
          <ac:spMkLst>
            <pc:docMk/>
            <pc:sldMk cId="2450208774" sldId="314"/>
            <ac:spMk id="10268" creationId="{AAC8C792-3485-421F-9D24-DEB6708D772D}"/>
          </ac:spMkLst>
        </pc:spChg>
        <pc:picChg chg="add mod">
          <ac:chgData name="BEN KHALFALLAH Hela ItimAsrScoVdf" userId="d55be94f-4073-46ba-88ef-465599598fde" providerId="ADAL" clId="{1ACD003D-8B4F-4E45-A51C-5BD176EA623D}" dt="2023-03-15T17:54:41.054" v="2419" actId="26606"/>
          <ac:picMkLst>
            <pc:docMk/>
            <pc:sldMk cId="2450208774" sldId="314"/>
            <ac:picMk id="10" creationId="{35E31B8D-8BFE-4779-89C3-8AF6F5692905}"/>
          </ac:picMkLst>
        </pc:picChg>
        <pc:picChg chg="add del mod">
          <ac:chgData name="BEN KHALFALLAH Hela ItimAsrScoVdf" userId="d55be94f-4073-46ba-88ef-465599598fde" providerId="ADAL" clId="{1ACD003D-8B4F-4E45-A51C-5BD176EA623D}" dt="2023-03-15T17:54:33.242" v="2417" actId="478"/>
          <ac:picMkLst>
            <pc:docMk/>
            <pc:sldMk cId="2450208774" sldId="314"/>
            <ac:picMk id="10242" creationId="{50374213-FDBE-4AD3-8595-9B3C7CF81F15}"/>
          </ac:picMkLst>
        </pc:picChg>
        <pc:picChg chg="add mod">
          <ac:chgData name="BEN KHALFALLAH Hela ItimAsrScoVdf" userId="d55be94f-4073-46ba-88ef-465599598fde" providerId="ADAL" clId="{1ACD003D-8B4F-4E45-A51C-5BD176EA623D}" dt="2023-03-15T18:01:51.146" v="2446" actId="1076"/>
          <ac:picMkLst>
            <pc:docMk/>
            <pc:sldMk cId="2450208774" sldId="314"/>
            <ac:picMk id="10244" creationId="{F6CC8A80-00B1-46E1-BDC0-E1416AB74F1F}"/>
          </ac:picMkLst>
        </pc:picChg>
      </pc:sldChg>
      <pc:sldChg chg="modSp add del mod">
        <pc:chgData name="BEN KHALFALLAH Hela ItimAsrScoVdf" userId="d55be94f-4073-46ba-88ef-465599598fde" providerId="ADAL" clId="{1ACD003D-8B4F-4E45-A51C-5BD176EA623D}" dt="2023-03-15T18:23:07.727" v="2502" actId="47"/>
        <pc:sldMkLst>
          <pc:docMk/>
          <pc:sldMk cId="804488291" sldId="315"/>
        </pc:sldMkLst>
        <pc:spChg chg="mod">
          <ac:chgData name="BEN KHALFALLAH Hela ItimAsrScoVdf" userId="d55be94f-4073-46ba-88ef-465599598fde" providerId="ADAL" clId="{1ACD003D-8B4F-4E45-A51C-5BD176EA623D}" dt="2023-03-15T16:06:40.202" v="1905" actId="20577"/>
          <ac:spMkLst>
            <pc:docMk/>
            <pc:sldMk cId="804488291" sldId="315"/>
            <ac:spMk id="2" creationId="{076705F7-CCED-4FC6-B769-7425DBF0EC48}"/>
          </ac:spMkLst>
        </pc:spChg>
        <pc:spChg chg="mod">
          <ac:chgData name="BEN KHALFALLAH Hela ItimAsrScoVdf" userId="d55be94f-4073-46ba-88ef-465599598fde" providerId="ADAL" clId="{1ACD003D-8B4F-4E45-A51C-5BD176EA623D}" dt="2023-03-15T16:06:55.143" v="1908"/>
          <ac:spMkLst>
            <pc:docMk/>
            <pc:sldMk cId="804488291" sldId="315"/>
            <ac:spMk id="3" creationId="{31104F94-BB4A-4800-ABA2-946BA5738EE8}"/>
          </ac:spMkLst>
        </pc:spChg>
      </pc:sldChg>
      <pc:sldChg chg="addSp delSp modSp add mod setBg">
        <pc:chgData name="BEN KHALFALLAH Hela ItimAsrScoVdf" userId="d55be94f-4073-46ba-88ef-465599598fde" providerId="ADAL" clId="{1ACD003D-8B4F-4E45-A51C-5BD176EA623D}" dt="2023-03-15T18:34:38.161" v="2544" actId="26606"/>
        <pc:sldMkLst>
          <pc:docMk/>
          <pc:sldMk cId="3473474834" sldId="316"/>
        </pc:sldMkLst>
        <pc:spChg chg="mod">
          <ac:chgData name="BEN KHALFALLAH Hela ItimAsrScoVdf" userId="d55be94f-4073-46ba-88ef-465599598fde" providerId="ADAL" clId="{1ACD003D-8B4F-4E45-A51C-5BD176EA623D}" dt="2023-03-15T18:34:38.161" v="2544" actId="26606"/>
          <ac:spMkLst>
            <pc:docMk/>
            <pc:sldMk cId="3473474834" sldId="316"/>
            <ac:spMk id="2" creationId="{076705F7-CCED-4FC6-B769-7425DBF0EC48}"/>
          </ac:spMkLst>
        </pc:spChg>
        <pc:spChg chg="del mod">
          <ac:chgData name="BEN KHALFALLAH Hela ItimAsrScoVdf" userId="d55be94f-4073-46ba-88ef-465599598fde" providerId="ADAL" clId="{1ACD003D-8B4F-4E45-A51C-5BD176EA623D}" dt="2023-03-15T18:34:38.161" v="2544" actId="26606"/>
          <ac:spMkLst>
            <pc:docMk/>
            <pc:sldMk cId="3473474834" sldId="316"/>
            <ac:spMk id="3" creationId="{31104F94-BB4A-4800-ABA2-946BA5738EE8}"/>
          </ac:spMkLst>
        </pc:spChg>
        <pc:spChg chg="add">
          <ac:chgData name="BEN KHALFALLAH Hela ItimAsrScoVdf" userId="d55be94f-4073-46ba-88ef-465599598fde" providerId="ADAL" clId="{1ACD003D-8B4F-4E45-A51C-5BD176EA623D}" dt="2023-03-15T18:34:38.161" v="2544" actId="26606"/>
          <ac:spMkLst>
            <pc:docMk/>
            <pc:sldMk cId="3473474834" sldId="316"/>
            <ac:spMk id="9" creationId="{B57E5DB9-047E-4B99-96C4-E508AF14CAC5}"/>
          </ac:spMkLst>
        </pc:spChg>
        <pc:spChg chg="add">
          <ac:chgData name="BEN KHALFALLAH Hela ItimAsrScoVdf" userId="d55be94f-4073-46ba-88ef-465599598fde" providerId="ADAL" clId="{1ACD003D-8B4F-4E45-A51C-5BD176EA623D}" dt="2023-03-15T18:34:38.161" v="2544" actId="26606"/>
          <ac:spMkLst>
            <pc:docMk/>
            <pc:sldMk cId="3473474834" sldId="316"/>
            <ac:spMk id="11" creationId="{E56C4C32-613C-4BB8-9DBD-314668DFA292}"/>
          </ac:spMkLst>
        </pc:spChg>
        <pc:spChg chg="add">
          <ac:chgData name="BEN KHALFALLAH Hela ItimAsrScoVdf" userId="d55be94f-4073-46ba-88ef-465599598fde" providerId="ADAL" clId="{1ACD003D-8B4F-4E45-A51C-5BD176EA623D}" dt="2023-03-15T18:34:38.161" v="2544" actId="26606"/>
          <ac:spMkLst>
            <pc:docMk/>
            <pc:sldMk cId="3473474834" sldId="316"/>
            <ac:spMk id="13" creationId="{55973FA6-2A55-4BD8-A266-8F0F39355C79}"/>
          </ac:spMkLst>
        </pc:spChg>
        <pc:graphicFrameChg chg="add">
          <ac:chgData name="BEN KHALFALLAH Hela ItimAsrScoVdf" userId="d55be94f-4073-46ba-88ef-465599598fde" providerId="ADAL" clId="{1ACD003D-8B4F-4E45-A51C-5BD176EA623D}" dt="2023-03-15T18:34:38.161" v="2544" actId="26606"/>
          <ac:graphicFrameMkLst>
            <pc:docMk/>
            <pc:sldMk cId="3473474834" sldId="316"/>
            <ac:graphicFrameMk id="5" creationId="{F5F5F155-B756-EAEE-8813-991CECFAA865}"/>
          </ac:graphicFrameMkLst>
        </pc:graphicFrameChg>
      </pc:sldChg>
      <pc:sldChg chg="addSp modSp new mod setBg">
        <pc:chgData name="BEN KHALFALLAH Hela ItimAsrScoVdf" userId="d55be94f-4073-46ba-88ef-465599598fde" providerId="ADAL" clId="{1ACD003D-8B4F-4E45-A51C-5BD176EA623D}" dt="2023-03-15T21:01:16.541" v="3134" actId="26606"/>
        <pc:sldMkLst>
          <pc:docMk/>
          <pc:sldMk cId="876621005" sldId="317"/>
        </pc:sldMkLst>
        <pc:spChg chg="mod">
          <ac:chgData name="BEN KHALFALLAH Hela ItimAsrScoVdf" userId="d55be94f-4073-46ba-88ef-465599598fde" providerId="ADAL" clId="{1ACD003D-8B4F-4E45-A51C-5BD176EA623D}" dt="2023-03-15T21:01:16.541" v="3134" actId="26606"/>
          <ac:spMkLst>
            <pc:docMk/>
            <pc:sldMk cId="876621005" sldId="317"/>
            <ac:spMk id="2" creationId="{6634D085-004D-4C2A-804A-A8C45BE471B1}"/>
          </ac:spMkLst>
        </pc:spChg>
        <pc:spChg chg="mod">
          <ac:chgData name="BEN KHALFALLAH Hela ItimAsrScoVdf" userId="d55be94f-4073-46ba-88ef-465599598fde" providerId="ADAL" clId="{1ACD003D-8B4F-4E45-A51C-5BD176EA623D}" dt="2023-03-15T21:01:16.541" v="3134" actId="26606"/>
          <ac:spMkLst>
            <pc:docMk/>
            <pc:sldMk cId="876621005" sldId="317"/>
            <ac:spMk id="3" creationId="{A056BE0A-0A9D-4522-ABCB-419C26536B37}"/>
          </ac:spMkLst>
        </pc:spChg>
        <pc:spChg chg="add">
          <ac:chgData name="BEN KHALFALLAH Hela ItimAsrScoVdf" userId="d55be94f-4073-46ba-88ef-465599598fde" providerId="ADAL" clId="{1ACD003D-8B4F-4E45-A51C-5BD176EA623D}" dt="2023-03-15T21:01:16.541" v="3134" actId="26606"/>
          <ac:spMkLst>
            <pc:docMk/>
            <pc:sldMk cId="876621005" sldId="317"/>
            <ac:spMk id="10" creationId="{AB8CD641-9DEB-4AF5-8236-E9C9CD4C9DCC}"/>
          </ac:spMkLst>
        </pc:spChg>
        <pc:spChg chg="add">
          <ac:chgData name="BEN KHALFALLAH Hela ItimAsrScoVdf" userId="d55be94f-4073-46ba-88ef-465599598fde" providerId="ADAL" clId="{1ACD003D-8B4F-4E45-A51C-5BD176EA623D}" dt="2023-03-15T21:01:16.541" v="3134" actId="26606"/>
          <ac:spMkLst>
            <pc:docMk/>
            <pc:sldMk cId="876621005" sldId="317"/>
            <ac:spMk id="12" creationId="{5D5E296C-7F37-495B-9C8F-C56402F0BC0E}"/>
          </ac:spMkLst>
        </pc:spChg>
        <pc:spChg chg="add">
          <ac:chgData name="BEN KHALFALLAH Hela ItimAsrScoVdf" userId="d55be94f-4073-46ba-88ef-465599598fde" providerId="ADAL" clId="{1ACD003D-8B4F-4E45-A51C-5BD176EA623D}" dt="2023-03-15T21:01:16.541" v="3134" actId="26606"/>
          <ac:spMkLst>
            <pc:docMk/>
            <pc:sldMk cId="876621005" sldId="317"/>
            <ac:spMk id="14" creationId="{D4FEA77F-6150-4990-AB1A-6C6AD09F79C7}"/>
          </ac:spMkLst>
        </pc:spChg>
        <pc:spChg chg="add">
          <ac:chgData name="BEN KHALFALLAH Hela ItimAsrScoVdf" userId="d55be94f-4073-46ba-88ef-465599598fde" providerId="ADAL" clId="{1ACD003D-8B4F-4E45-A51C-5BD176EA623D}" dt="2023-03-15T21:01:16.541" v="3134" actId="26606"/>
          <ac:spMkLst>
            <pc:docMk/>
            <pc:sldMk cId="876621005" sldId="317"/>
            <ac:spMk id="16" creationId="{66CC1B5B-CB1B-482B-BF03-89D1498F6DE2}"/>
          </ac:spMkLst>
        </pc:spChg>
        <pc:spChg chg="add">
          <ac:chgData name="BEN KHALFALLAH Hela ItimAsrScoVdf" userId="d55be94f-4073-46ba-88ef-465599598fde" providerId="ADAL" clId="{1ACD003D-8B4F-4E45-A51C-5BD176EA623D}" dt="2023-03-15T21:01:16.541" v="3134" actId="26606"/>
          <ac:spMkLst>
            <pc:docMk/>
            <pc:sldMk cId="876621005" sldId="317"/>
            <ac:spMk id="23" creationId="{C82BAEE8-511C-4F88-8C15-CCCB76D02855}"/>
          </ac:spMkLst>
        </pc:spChg>
        <pc:spChg chg="add">
          <ac:chgData name="BEN KHALFALLAH Hela ItimAsrScoVdf" userId="d55be94f-4073-46ba-88ef-465599598fde" providerId="ADAL" clId="{1ACD003D-8B4F-4E45-A51C-5BD176EA623D}" dt="2023-03-15T21:01:16.541" v="3134" actId="26606"/>
          <ac:spMkLst>
            <pc:docMk/>
            <pc:sldMk cId="876621005" sldId="317"/>
            <ac:spMk id="25" creationId="{B8063F48-0666-4FAD-93CE-260C63B1BFEB}"/>
          </ac:spMkLst>
        </pc:spChg>
        <pc:spChg chg="add">
          <ac:chgData name="BEN KHALFALLAH Hela ItimAsrScoVdf" userId="d55be94f-4073-46ba-88ef-465599598fde" providerId="ADAL" clId="{1ACD003D-8B4F-4E45-A51C-5BD176EA623D}" dt="2023-03-15T21:01:16.541" v="3134" actId="26606"/>
          <ac:spMkLst>
            <pc:docMk/>
            <pc:sldMk cId="876621005" sldId="317"/>
            <ac:spMk id="27" creationId="{3902F946-F788-48B1-8FE8-1260C20C8544}"/>
          </ac:spMkLst>
        </pc:spChg>
        <pc:spChg chg="add">
          <ac:chgData name="BEN KHALFALLAH Hela ItimAsrScoVdf" userId="d55be94f-4073-46ba-88ef-465599598fde" providerId="ADAL" clId="{1ACD003D-8B4F-4E45-A51C-5BD176EA623D}" dt="2023-03-15T21:01:16.541" v="3134" actId="26606"/>
          <ac:spMkLst>
            <pc:docMk/>
            <pc:sldMk cId="876621005" sldId="317"/>
            <ac:spMk id="29" creationId="{9782C6AC-9E78-4AC5-B98F-A466F06DB777}"/>
          </ac:spMkLst>
        </pc:spChg>
        <pc:spChg chg="add">
          <ac:chgData name="BEN KHALFALLAH Hela ItimAsrScoVdf" userId="d55be94f-4073-46ba-88ef-465599598fde" providerId="ADAL" clId="{1ACD003D-8B4F-4E45-A51C-5BD176EA623D}" dt="2023-03-15T21:01:16.541" v="3134" actId="26606"/>
          <ac:spMkLst>
            <pc:docMk/>
            <pc:sldMk cId="876621005" sldId="317"/>
            <ac:spMk id="31" creationId="{F92FB751-4193-4666-9F39-1CDF96FD0C14}"/>
          </ac:spMkLst>
        </pc:spChg>
        <pc:grpChg chg="add">
          <ac:chgData name="BEN KHALFALLAH Hela ItimAsrScoVdf" userId="d55be94f-4073-46ba-88ef-465599598fde" providerId="ADAL" clId="{1ACD003D-8B4F-4E45-A51C-5BD176EA623D}" dt="2023-03-15T21:01:16.541" v="3134" actId="26606"/>
          <ac:grpSpMkLst>
            <pc:docMk/>
            <pc:sldMk cId="876621005" sldId="317"/>
            <ac:grpSpMk id="18" creationId="{1B537E3F-FCF5-4357-95F0-E51BBB4639F4}"/>
          </ac:grpSpMkLst>
        </pc:grpChg>
        <pc:grpChg chg="add">
          <ac:chgData name="BEN KHALFALLAH Hela ItimAsrScoVdf" userId="d55be94f-4073-46ba-88ef-465599598fde" providerId="ADAL" clId="{1ACD003D-8B4F-4E45-A51C-5BD176EA623D}" dt="2023-03-15T21:01:16.541" v="3134" actId="26606"/>
          <ac:grpSpMkLst>
            <pc:docMk/>
            <pc:sldMk cId="876621005" sldId="317"/>
            <ac:grpSpMk id="33" creationId="{CC547666-6BC2-4126-AF64-5A7DE9FE88A4}"/>
          </ac:grpSpMkLst>
        </pc:grpChg>
        <pc:picChg chg="add">
          <ac:chgData name="BEN KHALFALLAH Hela ItimAsrScoVdf" userId="d55be94f-4073-46ba-88ef-465599598fde" providerId="ADAL" clId="{1ACD003D-8B4F-4E45-A51C-5BD176EA623D}" dt="2023-03-15T21:01:16.541" v="3134" actId="26606"/>
          <ac:picMkLst>
            <pc:docMk/>
            <pc:sldMk cId="876621005" sldId="317"/>
            <ac:picMk id="7" creationId="{68BAF76A-CD26-08A3-A483-76BE812935D3}"/>
          </ac:picMkLst>
        </pc:picChg>
      </pc:sldChg>
      <pc:sldChg chg="addSp delSp modSp add del mod">
        <pc:chgData name="BEN KHALFALLAH Hela ItimAsrScoVdf" userId="d55be94f-4073-46ba-88ef-465599598fde" providerId="ADAL" clId="{1ACD003D-8B4F-4E45-A51C-5BD176EA623D}" dt="2023-03-15T16:08:38.849" v="1909" actId="47"/>
        <pc:sldMkLst>
          <pc:docMk/>
          <pc:sldMk cId="367907195" sldId="318"/>
        </pc:sldMkLst>
        <pc:spChg chg="mod">
          <ac:chgData name="BEN KHALFALLAH Hela ItimAsrScoVdf" userId="d55be94f-4073-46ba-88ef-465599598fde" providerId="ADAL" clId="{1ACD003D-8B4F-4E45-A51C-5BD176EA623D}" dt="2023-03-15T16:05:26.348" v="1862" actId="27636"/>
          <ac:spMkLst>
            <pc:docMk/>
            <pc:sldMk cId="367907195" sldId="318"/>
            <ac:spMk id="2" creationId="{076705F7-CCED-4FC6-B769-7425DBF0EC48}"/>
          </ac:spMkLst>
        </pc:spChg>
        <pc:spChg chg="add del">
          <ac:chgData name="BEN KHALFALLAH Hela ItimAsrScoVdf" userId="d55be94f-4073-46ba-88ef-465599598fde" providerId="ADAL" clId="{1ACD003D-8B4F-4E45-A51C-5BD176EA623D}" dt="2023-03-15T15:54:39.560" v="1765"/>
          <ac:spMkLst>
            <pc:docMk/>
            <pc:sldMk cId="367907195" sldId="318"/>
            <ac:spMk id="3" creationId="{31104F94-BB4A-4800-ABA2-946BA5738EE8}"/>
          </ac:spMkLst>
        </pc:spChg>
        <pc:graphicFrameChg chg="add del mod">
          <ac:chgData name="BEN KHALFALLAH Hela ItimAsrScoVdf" userId="d55be94f-4073-46ba-88ef-465599598fde" providerId="ADAL" clId="{1ACD003D-8B4F-4E45-A51C-5BD176EA623D}" dt="2023-03-15T15:54:39.560" v="1765"/>
          <ac:graphicFrameMkLst>
            <pc:docMk/>
            <pc:sldMk cId="367907195" sldId="318"/>
            <ac:graphicFrameMk id="4" creationId="{11F94D68-DD8F-4A21-BDDD-DA8D4CA3FA52}"/>
          </ac:graphicFrameMkLst>
        </pc:graphicFrameChg>
      </pc:sldChg>
      <pc:sldChg chg="modSp add del mod">
        <pc:chgData name="BEN KHALFALLAH Hela ItimAsrScoVdf" userId="d55be94f-4073-46ba-88ef-465599598fde" providerId="ADAL" clId="{1ACD003D-8B4F-4E45-A51C-5BD176EA623D}" dt="2023-03-15T16:06:50.221" v="1907" actId="47"/>
        <pc:sldMkLst>
          <pc:docMk/>
          <pc:sldMk cId="4268469766" sldId="319"/>
        </pc:sldMkLst>
        <pc:spChg chg="mod">
          <ac:chgData name="BEN KHALFALLAH Hela ItimAsrScoVdf" userId="d55be94f-4073-46ba-88ef-465599598fde" providerId="ADAL" clId="{1ACD003D-8B4F-4E45-A51C-5BD176EA623D}" dt="2023-03-15T16:06:48.525" v="1906" actId="21"/>
          <ac:spMkLst>
            <pc:docMk/>
            <pc:sldMk cId="4268469766" sldId="319"/>
            <ac:spMk id="2" creationId="{076705F7-CCED-4FC6-B769-7425DBF0EC48}"/>
          </ac:spMkLst>
        </pc:spChg>
      </pc:sldChg>
      <pc:sldChg chg="modSp add del mod ord">
        <pc:chgData name="BEN KHALFALLAH Hela ItimAsrScoVdf" userId="d55be94f-4073-46ba-88ef-465599598fde" providerId="ADAL" clId="{1ACD003D-8B4F-4E45-A51C-5BD176EA623D}" dt="2023-03-15T16:08:39.933" v="1910" actId="47"/>
        <pc:sldMkLst>
          <pc:docMk/>
          <pc:sldMk cId="1939252163" sldId="320"/>
        </pc:sldMkLst>
        <pc:spChg chg="mod">
          <ac:chgData name="BEN KHALFALLAH Hela ItimAsrScoVdf" userId="d55be94f-4073-46ba-88ef-465599598fde" providerId="ADAL" clId="{1ACD003D-8B4F-4E45-A51C-5BD176EA623D}" dt="2023-03-15T16:05:46.881" v="1898" actId="20577"/>
          <ac:spMkLst>
            <pc:docMk/>
            <pc:sldMk cId="1939252163" sldId="320"/>
            <ac:spMk id="2" creationId="{076705F7-CCED-4FC6-B769-7425DBF0EC48}"/>
          </ac:spMkLst>
        </pc:spChg>
      </pc:sldChg>
      <pc:sldChg chg="delSp modSp add del mod ord">
        <pc:chgData name="BEN KHALFALLAH Hela ItimAsrScoVdf" userId="d55be94f-4073-46ba-88ef-465599598fde" providerId="ADAL" clId="{1ACD003D-8B4F-4E45-A51C-5BD176EA623D}" dt="2023-03-15T18:22:59.676" v="2499" actId="47"/>
        <pc:sldMkLst>
          <pc:docMk/>
          <pc:sldMk cId="901610262" sldId="321"/>
        </pc:sldMkLst>
        <pc:spChg chg="mod">
          <ac:chgData name="BEN KHALFALLAH Hela ItimAsrScoVdf" userId="d55be94f-4073-46ba-88ef-465599598fde" providerId="ADAL" clId="{1ACD003D-8B4F-4E45-A51C-5BD176EA623D}" dt="2023-03-15T18:13:53.979" v="2497" actId="27636"/>
          <ac:spMkLst>
            <pc:docMk/>
            <pc:sldMk cId="901610262" sldId="321"/>
            <ac:spMk id="2" creationId="{076705F7-CCED-4FC6-B769-7425DBF0EC48}"/>
          </ac:spMkLst>
        </pc:spChg>
        <pc:spChg chg="del">
          <ac:chgData name="BEN KHALFALLAH Hela ItimAsrScoVdf" userId="d55be94f-4073-46ba-88ef-465599598fde" providerId="ADAL" clId="{1ACD003D-8B4F-4E45-A51C-5BD176EA623D}" dt="2023-03-15T18:13:57.903" v="2498" actId="478"/>
          <ac:spMkLst>
            <pc:docMk/>
            <pc:sldMk cId="901610262" sldId="321"/>
            <ac:spMk id="3" creationId="{31104F94-BB4A-4800-ABA2-946BA5738EE8}"/>
          </ac:spMkLst>
        </pc:spChg>
      </pc:sldChg>
      <pc:sldChg chg="modSp add del mod">
        <pc:chgData name="BEN KHALFALLAH Hela ItimAsrScoVdf" userId="d55be94f-4073-46ba-88ef-465599598fde" providerId="ADAL" clId="{1ACD003D-8B4F-4E45-A51C-5BD176EA623D}" dt="2023-03-15T18:23:01.366" v="2501" actId="47"/>
        <pc:sldMkLst>
          <pc:docMk/>
          <pc:sldMk cId="436143447" sldId="322"/>
        </pc:sldMkLst>
        <pc:spChg chg="mod">
          <ac:chgData name="BEN KHALFALLAH Hela ItimAsrScoVdf" userId="d55be94f-4073-46ba-88ef-465599598fde" providerId="ADAL" clId="{1ACD003D-8B4F-4E45-A51C-5BD176EA623D}" dt="2023-03-15T16:10:10.067" v="1930" actId="20577"/>
          <ac:spMkLst>
            <pc:docMk/>
            <pc:sldMk cId="436143447" sldId="322"/>
            <ac:spMk id="2" creationId="{076705F7-CCED-4FC6-B769-7425DBF0EC48}"/>
          </ac:spMkLst>
        </pc:spChg>
        <pc:spChg chg="mod">
          <ac:chgData name="BEN KHALFALLAH Hela ItimAsrScoVdf" userId="d55be94f-4073-46ba-88ef-465599598fde" providerId="ADAL" clId="{1ACD003D-8B4F-4E45-A51C-5BD176EA623D}" dt="2023-03-15T16:12:26.003" v="2025" actId="20577"/>
          <ac:spMkLst>
            <pc:docMk/>
            <pc:sldMk cId="436143447" sldId="322"/>
            <ac:spMk id="3" creationId="{31104F94-BB4A-4800-ABA2-946BA5738EE8}"/>
          </ac:spMkLst>
        </pc:spChg>
      </pc:sldChg>
      <pc:sldChg chg="addSp delSp modSp add mod setBg">
        <pc:chgData name="BEN KHALFALLAH Hela ItimAsrScoVdf" userId="d55be94f-4073-46ba-88ef-465599598fde" providerId="ADAL" clId="{1ACD003D-8B4F-4E45-A51C-5BD176EA623D}" dt="2023-03-15T18:13:14.048" v="2494" actId="20577"/>
        <pc:sldMkLst>
          <pc:docMk/>
          <pc:sldMk cId="1084025961" sldId="323"/>
        </pc:sldMkLst>
        <pc:spChg chg="mod">
          <ac:chgData name="BEN KHALFALLAH Hela ItimAsrScoVdf" userId="d55be94f-4073-46ba-88ef-465599598fde" providerId="ADAL" clId="{1ACD003D-8B4F-4E45-A51C-5BD176EA623D}" dt="2023-03-15T18:12:29.451" v="2483" actId="26606"/>
          <ac:spMkLst>
            <pc:docMk/>
            <pc:sldMk cId="1084025961" sldId="323"/>
            <ac:spMk id="2" creationId="{076705F7-CCED-4FC6-B769-7425DBF0EC48}"/>
          </ac:spMkLst>
        </pc:spChg>
        <pc:spChg chg="mod ord">
          <ac:chgData name="BEN KHALFALLAH Hela ItimAsrScoVdf" userId="d55be94f-4073-46ba-88ef-465599598fde" providerId="ADAL" clId="{1ACD003D-8B4F-4E45-A51C-5BD176EA623D}" dt="2023-03-15T18:13:14.048" v="2494" actId="20577"/>
          <ac:spMkLst>
            <pc:docMk/>
            <pc:sldMk cId="1084025961" sldId="323"/>
            <ac:spMk id="3" creationId="{31104F94-BB4A-4800-ABA2-946BA5738EE8}"/>
          </ac:spMkLst>
        </pc:spChg>
        <pc:spChg chg="add">
          <ac:chgData name="BEN KHALFALLAH Hela ItimAsrScoVdf" userId="d55be94f-4073-46ba-88ef-465599598fde" providerId="ADAL" clId="{1ACD003D-8B4F-4E45-A51C-5BD176EA623D}" dt="2023-03-15T18:12:29.451" v="2483" actId="26606"/>
          <ac:spMkLst>
            <pc:docMk/>
            <pc:sldMk cId="1084025961" sldId="323"/>
            <ac:spMk id="13316" creationId="{1D7474D6-D12E-45CA-A354-84ECA62C560B}"/>
          </ac:spMkLst>
        </pc:spChg>
        <pc:spChg chg="add">
          <ac:chgData name="BEN KHALFALLAH Hela ItimAsrScoVdf" userId="d55be94f-4073-46ba-88ef-465599598fde" providerId="ADAL" clId="{1ACD003D-8B4F-4E45-A51C-5BD176EA623D}" dt="2023-03-15T18:12:29.451" v="2483" actId="26606"/>
          <ac:spMkLst>
            <pc:docMk/>
            <pc:sldMk cId="1084025961" sldId="323"/>
            <ac:spMk id="13317" creationId="{C07327CB-FFE1-473C-9250-7A02C83B33E1}"/>
          </ac:spMkLst>
        </pc:spChg>
        <pc:spChg chg="add">
          <ac:chgData name="BEN KHALFALLAH Hela ItimAsrScoVdf" userId="d55be94f-4073-46ba-88ef-465599598fde" providerId="ADAL" clId="{1ACD003D-8B4F-4E45-A51C-5BD176EA623D}" dt="2023-03-15T18:12:29.451" v="2483" actId="26606"/>
          <ac:spMkLst>
            <pc:docMk/>
            <pc:sldMk cId="1084025961" sldId="323"/>
            <ac:spMk id="13318" creationId="{2861E25C-125D-41D9-A67D-F66086863194}"/>
          </ac:spMkLst>
        </pc:spChg>
        <pc:spChg chg="add del">
          <ac:chgData name="BEN KHALFALLAH Hela ItimAsrScoVdf" userId="d55be94f-4073-46ba-88ef-465599598fde" providerId="ADAL" clId="{1ACD003D-8B4F-4E45-A51C-5BD176EA623D}" dt="2023-03-15T18:12:24.095" v="2480" actId="26606"/>
          <ac:spMkLst>
            <pc:docMk/>
            <pc:sldMk cId="1084025961" sldId="323"/>
            <ac:spMk id="13319" creationId="{D4D487C0-5910-4D77-AAC5-38583C39A45C}"/>
          </ac:spMkLst>
        </pc:spChg>
        <pc:spChg chg="add del">
          <ac:chgData name="BEN KHALFALLAH Hela ItimAsrScoVdf" userId="d55be94f-4073-46ba-88ef-465599598fde" providerId="ADAL" clId="{1ACD003D-8B4F-4E45-A51C-5BD176EA623D}" dt="2023-03-15T18:12:24.095" v="2480" actId="26606"/>
          <ac:spMkLst>
            <pc:docMk/>
            <pc:sldMk cId="1084025961" sldId="323"/>
            <ac:spMk id="13321" creationId="{6C1AAB63-B4E2-446F-A7F3-0E3A1FCA5074}"/>
          </ac:spMkLst>
        </pc:spChg>
        <pc:spChg chg="add del">
          <ac:chgData name="BEN KHALFALLAH Hela ItimAsrScoVdf" userId="d55be94f-4073-46ba-88ef-465599598fde" providerId="ADAL" clId="{1ACD003D-8B4F-4E45-A51C-5BD176EA623D}" dt="2023-03-15T18:12:24.095" v="2480" actId="26606"/>
          <ac:spMkLst>
            <pc:docMk/>
            <pc:sldMk cId="1084025961" sldId="323"/>
            <ac:spMk id="13323" creationId="{6CAEACF9-5825-43E0-B0F8-797C142C2F89}"/>
          </ac:spMkLst>
        </pc:spChg>
        <pc:spChg chg="add">
          <ac:chgData name="BEN KHALFALLAH Hela ItimAsrScoVdf" userId="d55be94f-4073-46ba-88ef-465599598fde" providerId="ADAL" clId="{1ACD003D-8B4F-4E45-A51C-5BD176EA623D}" dt="2023-03-15T18:12:29.451" v="2483" actId="26606"/>
          <ac:spMkLst>
            <pc:docMk/>
            <pc:sldMk cId="1084025961" sldId="323"/>
            <ac:spMk id="13325" creationId="{CC0A6138-0D4A-492A-BCC9-B54BFB7E49AF}"/>
          </ac:spMkLst>
        </pc:spChg>
        <pc:spChg chg="add">
          <ac:chgData name="BEN KHALFALLAH Hela ItimAsrScoVdf" userId="d55be94f-4073-46ba-88ef-465599598fde" providerId="ADAL" clId="{1ACD003D-8B4F-4E45-A51C-5BD176EA623D}" dt="2023-03-15T18:12:29.451" v="2483" actId="26606"/>
          <ac:spMkLst>
            <pc:docMk/>
            <pc:sldMk cId="1084025961" sldId="323"/>
            <ac:spMk id="13327" creationId="{963F5873-E56D-4836-8C82-DC56E6309F7B}"/>
          </ac:spMkLst>
        </pc:spChg>
        <pc:picChg chg="add mod">
          <ac:chgData name="BEN KHALFALLAH Hela ItimAsrScoVdf" userId="d55be94f-4073-46ba-88ef-465599598fde" providerId="ADAL" clId="{1ACD003D-8B4F-4E45-A51C-5BD176EA623D}" dt="2023-03-15T18:12:29.451" v="2483" actId="26606"/>
          <ac:picMkLst>
            <pc:docMk/>
            <pc:sldMk cId="1084025961" sldId="323"/>
            <ac:picMk id="13314" creationId="{054F49A3-812D-45D6-A6C4-679906E39591}"/>
          </ac:picMkLst>
        </pc:picChg>
      </pc:sldChg>
      <pc:sldChg chg="modSp add del mod">
        <pc:chgData name="BEN KHALFALLAH Hela ItimAsrScoVdf" userId="d55be94f-4073-46ba-88ef-465599598fde" providerId="ADAL" clId="{1ACD003D-8B4F-4E45-A51C-5BD176EA623D}" dt="2023-03-15T17:53:57.495" v="2403" actId="47"/>
        <pc:sldMkLst>
          <pc:docMk/>
          <pc:sldMk cId="4019142352" sldId="324"/>
        </pc:sldMkLst>
        <pc:spChg chg="mod">
          <ac:chgData name="BEN KHALFALLAH Hela ItimAsrScoVdf" userId="d55be94f-4073-46ba-88ef-465599598fde" providerId="ADAL" clId="{1ACD003D-8B4F-4E45-A51C-5BD176EA623D}" dt="2023-03-15T17:52:36.411" v="2402"/>
          <ac:spMkLst>
            <pc:docMk/>
            <pc:sldMk cId="4019142352" sldId="324"/>
            <ac:spMk id="2" creationId="{076705F7-CCED-4FC6-B769-7425DBF0EC48}"/>
          </ac:spMkLst>
        </pc:spChg>
      </pc:sldChg>
      <pc:sldChg chg="addSp delSp modSp add mod ord setBg">
        <pc:chgData name="BEN KHALFALLAH Hela ItimAsrScoVdf" userId="d55be94f-4073-46ba-88ef-465599598fde" providerId="ADAL" clId="{1ACD003D-8B4F-4E45-A51C-5BD176EA623D}" dt="2023-03-15T18:31:12.204" v="2530" actId="27614"/>
        <pc:sldMkLst>
          <pc:docMk/>
          <pc:sldMk cId="2823069193" sldId="325"/>
        </pc:sldMkLst>
        <pc:spChg chg="mod">
          <ac:chgData name="BEN KHALFALLAH Hela ItimAsrScoVdf" userId="d55be94f-4073-46ba-88ef-465599598fde" providerId="ADAL" clId="{1ACD003D-8B4F-4E45-A51C-5BD176EA623D}" dt="2023-03-15T18:29:20.638" v="2526" actId="26606"/>
          <ac:spMkLst>
            <pc:docMk/>
            <pc:sldMk cId="2823069193" sldId="325"/>
            <ac:spMk id="2" creationId="{076705F7-CCED-4FC6-B769-7425DBF0EC48}"/>
          </ac:spMkLst>
        </pc:spChg>
        <pc:spChg chg="mod ord">
          <ac:chgData name="BEN KHALFALLAH Hela ItimAsrScoVdf" userId="d55be94f-4073-46ba-88ef-465599598fde" providerId="ADAL" clId="{1ACD003D-8B4F-4E45-A51C-5BD176EA623D}" dt="2023-03-15T18:31:01.583" v="2529" actId="26606"/>
          <ac:spMkLst>
            <pc:docMk/>
            <pc:sldMk cId="2823069193" sldId="325"/>
            <ac:spMk id="3" creationId="{31104F94-BB4A-4800-ABA2-946BA5738EE8}"/>
          </ac:spMkLst>
        </pc:spChg>
        <pc:spChg chg="add del">
          <ac:chgData name="BEN KHALFALLAH Hela ItimAsrScoVdf" userId="d55be94f-4073-46ba-88ef-465599598fde" providerId="ADAL" clId="{1ACD003D-8B4F-4E45-A51C-5BD176EA623D}" dt="2023-03-15T18:31:01.583" v="2529" actId="26606"/>
          <ac:spMkLst>
            <pc:docMk/>
            <pc:sldMk cId="2823069193" sldId="325"/>
            <ac:spMk id="14343" creationId="{E003F430-6DA1-4C31-B567-401C192D63F1}"/>
          </ac:spMkLst>
        </pc:spChg>
        <pc:spChg chg="add del">
          <ac:chgData name="BEN KHALFALLAH Hela ItimAsrScoVdf" userId="d55be94f-4073-46ba-88ef-465599598fde" providerId="ADAL" clId="{1ACD003D-8B4F-4E45-A51C-5BD176EA623D}" dt="2023-03-15T18:31:01.583" v="2529" actId="26606"/>
          <ac:spMkLst>
            <pc:docMk/>
            <pc:sldMk cId="2823069193" sldId="325"/>
            <ac:spMk id="14345" creationId="{8E713B2D-1C66-4B85-BD1F-351F501E7438}"/>
          </ac:spMkLst>
        </pc:spChg>
        <pc:spChg chg="add del">
          <ac:chgData name="BEN KHALFALLAH Hela ItimAsrScoVdf" userId="d55be94f-4073-46ba-88ef-465599598fde" providerId="ADAL" clId="{1ACD003D-8B4F-4E45-A51C-5BD176EA623D}" dt="2023-03-15T18:31:01.583" v="2529" actId="26606"/>
          <ac:spMkLst>
            <pc:docMk/>
            <pc:sldMk cId="2823069193" sldId="325"/>
            <ac:spMk id="14347" creationId="{866E709A-705C-40C3-8417-20BC9333156E}"/>
          </ac:spMkLst>
        </pc:spChg>
        <pc:spChg chg="add del">
          <ac:chgData name="BEN KHALFALLAH Hela ItimAsrScoVdf" userId="d55be94f-4073-46ba-88ef-465599598fde" providerId="ADAL" clId="{1ACD003D-8B4F-4E45-A51C-5BD176EA623D}" dt="2023-03-15T18:31:01.583" v="2529" actId="26606"/>
          <ac:spMkLst>
            <pc:docMk/>
            <pc:sldMk cId="2823069193" sldId="325"/>
            <ac:spMk id="14349" creationId="{1F868D0B-2066-4D6B-A89C-735A2B971512}"/>
          </ac:spMkLst>
        </pc:spChg>
        <pc:spChg chg="add del">
          <ac:chgData name="BEN KHALFALLAH Hela ItimAsrScoVdf" userId="d55be94f-4073-46ba-88ef-465599598fde" providerId="ADAL" clId="{1ACD003D-8B4F-4E45-A51C-5BD176EA623D}" dt="2023-03-15T18:31:01.583" v="2529" actId="26606"/>
          <ac:spMkLst>
            <pc:docMk/>
            <pc:sldMk cId="2823069193" sldId="325"/>
            <ac:spMk id="14351" creationId="{AAC8C792-3485-421F-9D24-DEB6708D772D}"/>
          </ac:spMkLst>
        </pc:spChg>
        <pc:spChg chg="add">
          <ac:chgData name="BEN KHALFALLAH Hela ItimAsrScoVdf" userId="d55be94f-4073-46ba-88ef-465599598fde" providerId="ADAL" clId="{1ACD003D-8B4F-4E45-A51C-5BD176EA623D}" dt="2023-03-15T18:31:01.583" v="2529" actId="26606"/>
          <ac:spMkLst>
            <pc:docMk/>
            <pc:sldMk cId="2823069193" sldId="325"/>
            <ac:spMk id="14356" creationId="{1AE1AD29-BA82-4B13-BDE9-021C46AB832C}"/>
          </ac:spMkLst>
        </pc:spChg>
        <pc:spChg chg="add">
          <ac:chgData name="BEN KHALFALLAH Hela ItimAsrScoVdf" userId="d55be94f-4073-46ba-88ef-465599598fde" providerId="ADAL" clId="{1ACD003D-8B4F-4E45-A51C-5BD176EA623D}" dt="2023-03-15T18:31:01.583" v="2529" actId="26606"/>
          <ac:spMkLst>
            <pc:docMk/>
            <pc:sldMk cId="2823069193" sldId="325"/>
            <ac:spMk id="14358" creationId="{ABC5BF86-A205-4CC4-A46A-F621260F41FC}"/>
          </ac:spMkLst>
        </pc:spChg>
        <pc:spChg chg="add">
          <ac:chgData name="BEN KHALFALLAH Hela ItimAsrScoVdf" userId="d55be94f-4073-46ba-88ef-465599598fde" providerId="ADAL" clId="{1ACD003D-8B4F-4E45-A51C-5BD176EA623D}" dt="2023-03-15T18:31:01.583" v="2529" actId="26606"/>
          <ac:spMkLst>
            <pc:docMk/>
            <pc:sldMk cId="2823069193" sldId="325"/>
            <ac:spMk id="14360" creationId="{04991D2A-D407-4A53-B853-6D6F0EDA96C7}"/>
          </ac:spMkLst>
        </pc:spChg>
        <pc:spChg chg="add">
          <ac:chgData name="BEN KHALFALLAH Hela ItimAsrScoVdf" userId="d55be94f-4073-46ba-88ef-465599598fde" providerId="ADAL" clId="{1ACD003D-8B4F-4E45-A51C-5BD176EA623D}" dt="2023-03-15T18:31:01.583" v="2529" actId="26606"/>
          <ac:spMkLst>
            <pc:docMk/>
            <pc:sldMk cId="2823069193" sldId="325"/>
            <ac:spMk id="14362" creationId="{76B7020C-C845-45C6-9F1F-4A14495E78FB}"/>
          </ac:spMkLst>
        </pc:spChg>
        <pc:spChg chg="add">
          <ac:chgData name="BEN KHALFALLAH Hela ItimAsrScoVdf" userId="d55be94f-4073-46ba-88ef-465599598fde" providerId="ADAL" clId="{1ACD003D-8B4F-4E45-A51C-5BD176EA623D}" dt="2023-03-15T18:31:01.583" v="2529" actId="26606"/>
          <ac:spMkLst>
            <pc:docMk/>
            <pc:sldMk cId="2823069193" sldId="325"/>
            <ac:spMk id="14364" creationId="{5E24118B-3AF8-45BC-9CFB-5CCE554BEA6A}"/>
          </ac:spMkLst>
        </pc:spChg>
        <pc:picChg chg="add mod">
          <ac:chgData name="BEN KHALFALLAH Hela ItimAsrScoVdf" userId="d55be94f-4073-46ba-88ef-465599598fde" providerId="ADAL" clId="{1ACD003D-8B4F-4E45-A51C-5BD176EA623D}" dt="2023-03-15T18:31:12.204" v="2530" actId="27614"/>
          <ac:picMkLst>
            <pc:docMk/>
            <pc:sldMk cId="2823069193" sldId="325"/>
            <ac:picMk id="14338" creationId="{67B4A600-0A3A-42E9-B534-44A7B2E7F585}"/>
          </ac:picMkLst>
        </pc:picChg>
        <pc:picChg chg="add mod ord">
          <ac:chgData name="BEN KHALFALLAH Hela ItimAsrScoVdf" userId="d55be94f-4073-46ba-88ef-465599598fde" providerId="ADAL" clId="{1ACD003D-8B4F-4E45-A51C-5BD176EA623D}" dt="2023-03-15T18:31:01.583" v="2529" actId="26606"/>
          <ac:picMkLst>
            <pc:docMk/>
            <pc:sldMk cId="2823069193" sldId="325"/>
            <ac:picMk id="14340" creationId="{EF1E7917-D6B1-4DD7-94AE-9BA4E245ED1B}"/>
          </ac:picMkLst>
        </pc:picChg>
      </pc:sldChg>
      <pc:sldChg chg="addSp delSp modSp add mod ord">
        <pc:chgData name="BEN KHALFALLAH Hela ItimAsrScoVdf" userId="d55be94f-4073-46ba-88ef-465599598fde" providerId="ADAL" clId="{1ACD003D-8B4F-4E45-A51C-5BD176EA623D}" dt="2023-03-16T11:08:53.256" v="3682" actId="1076"/>
        <pc:sldMkLst>
          <pc:docMk/>
          <pc:sldMk cId="189596273" sldId="326"/>
        </pc:sldMkLst>
        <pc:spChg chg="mod">
          <ac:chgData name="BEN KHALFALLAH Hela ItimAsrScoVdf" userId="d55be94f-4073-46ba-88ef-465599598fde" providerId="ADAL" clId="{1ACD003D-8B4F-4E45-A51C-5BD176EA623D}" dt="2023-03-16T11:03:59.075" v="3664" actId="20577"/>
          <ac:spMkLst>
            <pc:docMk/>
            <pc:sldMk cId="189596273" sldId="326"/>
            <ac:spMk id="2" creationId="{8C7AE7CD-443D-492B-BB2E-4AC905F52DF9}"/>
          </ac:spMkLst>
        </pc:spChg>
        <pc:spChg chg="del">
          <ac:chgData name="BEN KHALFALLAH Hela ItimAsrScoVdf" userId="d55be94f-4073-46ba-88ef-465599598fde" providerId="ADAL" clId="{1ACD003D-8B4F-4E45-A51C-5BD176EA623D}" dt="2023-03-16T11:02:23.182" v="3662" actId="478"/>
          <ac:spMkLst>
            <pc:docMk/>
            <pc:sldMk cId="189596273" sldId="326"/>
            <ac:spMk id="3" creationId="{1A1A0AD7-14D5-4EC5-B3CE-1707F2C637E4}"/>
          </ac:spMkLst>
        </pc:spChg>
        <pc:spChg chg="add del mod">
          <ac:chgData name="BEN KHALFALLAH Hela ItimAsrScoVdf" userId="d55be94f-4073-46ba-88ef-465599598fde" providerId="ADAL" clId="{1ACD003D-8B4F-4E45-A51C-5BD176EA623D}" dt="2023-03-16T11:04:00.947" v="3665" actId="478"/>
          <ac:spMkLst>
            <pc:docMk/>
            <pc:sldMk cId="189596273" sldId="326"/>
            <ac:spMk id="5" creationId="{9AD0ACA1-0C38-49FE-83C0-E9A7B7026E19}"/>
          </ac:spMkLst>
        </pc:spChg>
        <pc:spChg chg="add mod">
          <ac:chgData name="BEN KHALFALLAH Hela ItimAsrScoVdf" userId="d55be94f-4073-46ba-88ef-465599598fde" providerId="ADAL" clId="{1ACD003D-8B4F-4E45-A51C-5BD176EA623D}" dt="2023-03-16T11:08:53.256" v="3682" actId="1076"/>
          <ac:spMkLst>
            <pc:docMk/>
            <pc:sldMk cId="189596273" sldId="326"/>
            <ac:spMk id="11" creationId="{3511FF85-5292-41E4-BC03-C3AC8AAFE743}"/>
          </ac:spMkLst>
        </pc:spChg>
        <pc:picChg chg="add mod">
          <ac:chgData name="BEN KHALFALLAH Hela ItimAsrScoVdf" userId="d55be94f-4073-46ba-88ef-465599598fde" providerId="ADAL" clId="{1ACD003D-8B4F-4E45-A51C-5BD176EA623D}" dt="2023-03-16T11:04:25.753" v="3667" actId="1076"/>
          <ac:picMkLst>
            <pc:docMk/>
            <pc:sldMk cId="189596273" sldId="326"/>
            <ac:picMk id="7" creationId="{16272123-11F3-4125-B817-F79C2520B899}"/>
          </ac:picMkLst>
        </pc:picChg>
        <pc:picChg chg="add mod">
          <ac:chgData name="BEN KHALFALLAH Hela ItimAsrScoVdf" userId="d55be94f-4073-46ba-88ef-465599598fde" providerId="ADAL" clId="{1ACD003D-8B4F-4E45-A51C-5BD176EA623D}" dt="2023-03-16T11:06:01.871" v="3671" actId="1076"/>
          <ac:picMkLst>
            <pc:docMk/>
            <pc:sldMk cId="189596273" sldId="326"/>
            <ac:picMk id="9" creationId="{C67D8515-BAF1-4F47-9D29-3C38B3AF33B1}"/>
          </ac:picMkLst>
        </pc:picChg>
      </pc:sldChg>
      <pc:sldChg chg="addSp delSp modSp new mod setBg">
        <pc:chgData name="BEN KHALFALLAH Hela ItimAsrScoVdf" userId="d55be94f-4073-46ba-88ef-465599598fde" providerId="ADAL" clId="{1ACD003D-8B4F-4E45-A51C-5BD176EA623D}" dt="2023-03-15T16:59:54.225" v="2205" actId="408"/>
        <pc:sldMkLst>
          <pc:docMk/>
          <pc:sldMk cId="3503781481" sldId="327"/>
        </pc:sldMkLst>
        <pc:spChg chg="mod">
          <ac:chgData name="BEN KHALFALLAH Hela ItimAsrScoVdf" userId="d55be94f-4073-46ba-88ef-465599598fde" providerId="ADAL" clId="{1ACD003D-8B4F-4E45-A51C-5BD176EA623D}" dt="2023-03-15T16:55:14.707" v="2122" actId="26606"/>
          <ac:spMkLst>
            <pc:docMk/>
            <pc:sldMk cId="3503781481" sldId="327"/>
            <ac:spMk id="2" creationId="{16ADE4E3-7630-4A1E-A27F-B86AEF720E0E}"/>
          </ac:spMkLst>
        </pc:spChg>
        <pc:spChg chg="add mod">
          <ac:chgData name="BEN KHALFALLAH Hela ItimAsrScoVdf" userId="d55be94f-4073-46ba-88ef-465599598fde" providerId="ADAL" clId="{1ACD003D-8B4F-4E45-A51C-5BD176EA623D}" dt="2023-03-15T16:59:50.349" v="2204" actId="555"/>
          <ac:spMkLst>
            <pc:docMk/>
            <pc:sldMk cId="3503781481" sldId="327"/>
            <ac:spMk id="28" creationId="{36D4CF21-7FD3-4EB8-8958-6DCD6F70FFE7}"/>
          </ac:spMkLst>
        </pc:spChg>
        <pc:spChg chg="add mod">
          <ac:chgData name="BEN KHALFALLAH Hela ItimAsrScoVdf" userId="d55be94f-4073-46ba-88ef-465599598fde" providerId="ADAL" clId="{1ACD003D-8B4F-4E45-A51C-5BD176EA623D}" dt="2023-03-15T16:58:57.300" v="2195" actId="571"/>
          <ac:spMkLst>
            <pc:docMk/>
            <pc:sldMk cId="3503781481" sldId="327"/>
            <ac:spMk id="30" creationId="{3E6EA429-40FD-4ACC-970C-7B518D865D45}"/>
          </ac:spMkLst>
        </pc:spChg>
        <pc:spChg chg="add mod">
          <ac:chgData name="BEN KHALFALLAH Hela ItimAsrScoVdf" userId="d55be94f-4073-46ba-88ef-465599598fde" providerId="ADAL" clId="{1ACD003D-8B4F-4E45-A51C-5BD176EA623D}" dt="2023-03-15T16:59:54.225" v="2205" actId="408"/>
          <ac:spMkLst>
            <pc:docMk/>
            <pc:sldMk cId="3503781481" sldId="327"/>
            <ac:spMk id="31" creationId="{97C5F24A-097D-4097-B7C2-DFA94D476510}"/>
          </ac:spMkLst>
        </pc:spChg>
        <pc:spChg chg="add mod">
          <ac:chgData name="BEN KHALFALLAH Hela ItimAsrScoVdf" userId="d55be94f-4073-46ba-88ef-465599598fde" providerId="ADAL" clId="{1ACD003D-8B4F-4E45-A51C-5BD176EA623D}" dt="2023-03-15T16:59:50.349" v="2204" actId="555"/>
          <ac:spMkLst>
            <pc:docMk/>
            <pc:sldMk cId="3503781481" sldId="327"/>
            <ac:spMk id="32" creationId="{D21DA3F3-73BE-46E7-BE2A-0D1DF065A6C3}"/>
          </ac:spMkLst>
        </pc:spChg>
        <pc:spChg chg="add">
          <ac:chgData name="BEN KHALFALLAH Hela ItimAsrScoVdf" userId="d55be94f-4073-46ba-88ef-465599598fde" providerId="ADAL" clId="{1ACD003D-8B4F-4E45-A51C-5BD176EA623D}" dt="2023-03-15T16:55:14.707" v="2122" actId="26606"/>
          <ac:spMkLst>
            <pc:docMk/>
            <pc:sldMk cId="3503781481" sldId="327"/>
            <ac:spMk id="4107" creationId="{E225F756-FE77-4EB1-9501-06B62CE39774}"/>
          </ac:spMkLst>
        </pc:spChg>
        <pc:spChg chg="add">
          <ac:chgData name="BEN KHALFALLAH Hela ItimAsrScoVdf" userId="d55be94f-4073-46ba-88ef-465599598fde" providerId="ADAL" clId="{1ACD003D-8B4F-4E45-A51C-5BD176EA623D}" dt="2023-03-15T16:55:14.707" v="2122" actId="26606"/>
          <ac:spMkLst>
            <pc:docMk/>
            <pc:sldMk cId="3503781481" sldId="327"/>
            <ac:spMk id="4109" creationId="{8544F52C-E876-4A29-8A00-78436AC4ECDC}"/>
          </ac:spMkLst>
        </pc:spChg>
        <pc:spChg chg="add">
          <ac:chgData name="BEN KHALFALLAH Hela ItimAsrScoVdf" userId="d55be94f-4073-46ba-88ef-465599598fde" providerId="ADAL" clId="{1ACD003D-8B4F-4E45-A51C-5BD176EA623D}" dt="2023-03-15T16:55:14.707" v="2122" actId="26606"/>
          <ac:spMkLst>
            <pc:docMk/>
            <pc:sldMk cId="3503781481" sldId="327"/>
            <ac:spMk id="4111" creationId="{32288E7E-64BC-401B-8FDA-AEB3546424CD}"/>
          </ac:spMkLst>
        </pc:spChg>
        <pc:spChg chg="add">
          <ac:chgData name="BEN KHALFALLAH Hela ItimAsrScoVdf" userId="d55be94f-4073-46ba-88ef-465599598fde" providerId="ADAL" clId="{1ACD003D-8B4F-4E45-A51C-5BD176EA623D}" dt="2023-03-15T16:55:14.707" v="2122" actId="26606"/>
          <ac:spMkLst>
            <pc:docMk/>
            <pc:sldMk cId="3503781481" sldId="327"/>
            <ac:spMk id="4113" creationId="{BF485E6A-7C20-48DB-8029-1B53AA2778D3}"/>
          </ac:spMkLst>
        </pc:spChg>
        <pc:spChg chg="add">
          <ac:chgData name="BEN KHALFALLAH Hela ItimAsrScoVdf" userId="d55be94f-4073-46ba-88ef-465599598fde" providerId="ADAL" clId="{1ACD003D-8B4F-4E45-A51C-5BD176EA623D}" dt="2023-03-15T16:55:14.707" v="2122" actId="26606"/>
          <ac:spMkLst>
            <pc:docMk/>
            <pc:sldMk cId="3503781481" sldId="327"/>
            <ac:spMk id="4120" creationId="{24733C61-1C64-42A0-8ABB-0EF43AFA856F}"/>
          </ac:spMkLst>
        </pc:spChg>
        <pc:spChg chg="add">
          <ac:chgData name="BEN KHALFALLAH Hela ItimAsrScoVdf" userId="d55be94f-4073-46ba-88ef-465599598fde" providerId="ADAL" clId="{1ACD003D-8B4F-4E45-A51C-5BD176EA623D}" dt="2023-03-15T16:55:14.707" v="2122" actId="26606"/>
          <ac:spMkLst>
            <pc:docMk/>
            <pc:sldMk cId="3503781481" sldId="327"/>
            <ac:spMk id="4122" creationId="{94C904A2-5E0C-4D32-A3D4-21BA24E4332A}"/>
          </ac:spMkLst>
        </pc:spChg>
        <pc:spChg chg="add">
          <ac:chgData name="BEN KHALFALLAH Hela ItimAsrScoVdf" userId="d55be94f-4073-46ba-88ef-465599598fde" providerId="ADAL" clId="{1ACD003D-8B4F-4E45-A51C-5BD176EA623D}" dt="2023-03-15T16:55:14.707" v="2122" actId="26606"/>
          <ac:spMkLst>
            <pc:docMk/>
            <pc:sldMk cId="3503781481" sldId="327"/>
            <ac:spMk id="4124" creationId="{7E934EE8-75F3-4E9B-AE36-A1137C721538}"/>
          </ac:spMkLst>
        </pc:spChg>
        <pc:spChg chg="add">
          <ac:chgData name="BEN KHALFALLAH Hela ItimAsrScoVdf" userId="d55be94f-4073-46ba-88ef-465599598fde" providerId="ADAL" clId="{1ACD003D-8B4F-4E45-A51C-5BD176EA623D}" dt="2023-03-15T16:55:14.707" v="2122" actId="26606"/>
          <ac:spMkLst>
            <pc:docMk/>
            <pc:sldMk cId="3503781481" sldId="327"/>
            <ac:spMk id="4126" creationId="{14DC3A6A-4F43-4D38-BE96-89CF7C49F75F}"/>
          </ac:spMkLst>
        </pc:spChg>
        <pc:spChg chg="add">
          <ac:chgData name="BEN KHALFALLAH Hela ItimAsrScoVdf" userId="d55be94f-4073-46ba-88ef-465599598fde" providerId="ADAL" clId="{1ACD003D-8B4F-4E45-A51C-5BD176EA623D}" dt="2023-03-15T16:55:14.707" v="2122" actId="26606"/>
          <ac:spMkLst>
            <pc:docMk/>
            <pc:sldMk cId="3503781481" sldId="327"/>
            <ac:spMk id="4128" creationId="{3903384C-1CA8-471D-9A62-8459A285D2D9}"/>
          </ac:spMkLst>
        </pc:spChg>
        <pc:spChg chg="add">
          <ac:chgData name="BEN KHALFALLAH Hela ItimAsrScoVdf" userId="d55be94f-4073-46ba-88ef-465599598fde" providerId="ADAL" clId="{1ACD003D-8B4F-4E45-A51C-5BD176EA623D}" dt="2023-03-15T16:55:14.707" v="2122" actId="26606"/>
          <ac:spMkLst>
            <pc:docMk/>
            <pc:sldMk cId="3503781481" sldId="327"/>
            <ac:spMk id="4130" creationId="{DE8D73C0-9013-432D-A87E-FB76B92E67DE}"/>
          </ac:spMkLst>
        </pc:spChg>
        <pc:spChg chg="add">
          <ac:chgData name="BEN KHALFALLAH Hela ItimAsrScoVdf" userId="d55be94f-4073-46ba-88ef-465599598fde" providerId="ADAL" clId="{1ACD003D-8B4F-4E45-A51C-5BD176EA623D}" dt="2023-03-15T16:55:14.707" v="2122" actId="26606"/>
          <ac:spMkLst>
            <pc:docMk/>
            <pc:sldMk cId="3503781481" sldId="327"/>
            <ac:spMk id="4132" creationId="{B510A54E-ED58-471A-B484-6B91770D6B39}"/>
          </ac:spMkLst>
        </pc:spChg>
        <pc:grpChg chg="add">
          <ac:chgData name="BEN KHALFALLAH Hela ItimAsrScoVdf" userId="d55be94f-4073-46ba-88ef-465599598fde" providerId="ADAL" clId="{1ACD003D-8B4F-4E45-A51C-5BD176EA623D}" dt="2023-03-15T16:55:14.707" v="2122" actId="26606"/>
          <ac:grpSpMkLst>
            <pc:docMk/>
            <pc:sldMk cId="3503781481" sldId="327"/>
            <ac:grpSpMk id="4115" creationId="{F0CC3F86-3A9E-41E0-9CBE-799C8F5106FD}"/>
          </ac:grpSpMkLst>
        </pc:grpChg>
        <pc:picChg chg="add mod">
          <ac:chgData name="BEN KHALFALLAH Hela ItimAsrScoVdf" userId="d55be94f-4073-46ba-88ef-465599598fde" providerId="ADAL" clId="{1ACD003D-8B4F-4E45-A51C-5BD176EA623D}" dt="2023-03-15T16:58:42.173" v="2187" actId="1036"/>
          <ac:picMkLst>
            <pc:docMk/>
            <pc:sldMk cId="3503781481" sldId="327"/>
            <ac:picMk id="24" creationId="{F7623A33-1E89-4084-8711-0AAC6AD920BC}"/>
          </ac:picMkLst>
        </pc:picChg>
        <pc:picChg chg="add mod">
          <ac:chgData name="BEN KHALFALLAH Hela ItimAsrScoVdf" userId="d55be94f-4073-46ba-88ef-465599598fde" providerId="ADAL" clId="{1ACD003D-8B4F-4E45-A51C-5BD176EA623D}" dt="2023-03-15T16:58:42.173" v="2187" actId="1036"/>
          <ac:picMkLst>
            <pc:docMk/>
            <pc:sldMk cId="3503781481" sldId="327"/>
            <ac:picMk id="25" creationId="{2EC9E937-C193-4198-9678-BD0364E24C24}"/>
          </ac:picMkLst>
        </pc:picChg>
        <pc:picChg chg="add mod">
          <ac:chgData name="BEN KHALFALLAH Hela ItimAsrScoVdf" userId="d55be94f-4073-46ba-88ef-465599598fde" providerId="ADAL" clId="{1ACD003D-8B4F-4E45-A51C-5BD176EA623D}" dt="2023-03-15T16:58:42.173" v="2187" actId="1036"/>
          <ac:picMkLst>
            <pc:docMk/>
            <pc:sldMk cId="3503781481" sldId="327"/>
            <ac:picMk id="26" creationId="{E79CEA4F-2A82-4EAF-905D-C0885F7E9B00}"/>
          </ac:picMkLst>
        </pc:picChg>
        <pc:picChg chg="add mod">
          <ac:chgData name="BEN KHALFALLAH Hela ItimAsrScoVdf" userId="d55be94f-4073-46ba-88ef-465599598fde" providerId="ADAL" clId="{1ACD003D-8B4F-4E45-A51C-5BD176EA623D}" dt="2023-03-15T16:58:57.300" v="2195" actId="571"/>
          <ac:picMkLst>
            <pc:docMk/>
            <pc:sldMk cId="3503781481" sldId="327"/>
            <ac:picMk id="29" creationId="{CF204390-F6F8-4A81-9A69-E0547CE10E61}"/>
          </ac:picMkLst>
        </pc:picChg>
        <pc:picChg chg="add del mod ord">
          <ac:chgData name="BEN KHALFALLAH Hela ItimAsrScoVdf" userId="d55be94f-4073-46ba-88ef-465599598fde" providerId="ADAL" clId="{1ACD003D-8B4F-4E45-A51C-5BD176EA623D}" dt="2023-03-15T16:55:20.246" v="2123" actId="21"/>
          <ac:picMkLst>
            <pc:docMk/>
            <pc:sldMk cId="3503781481" sldId="327"/>
            <ac:picMk id="4098" creationId="{64A19146-EFB2-4AAD-A22E-B7B38B9B1BD2}"/>
          </ac:picMkLst>
        </pc:picChg>
        <pc:picChg chg="add del mod">
          <ac:chgData name="BEN KHALFALLAH Hela ItimAsrScoVdf" userId="d55be94f-4073-46ba-88ef-465599598fde" providerId="ADAL" clId="{1ACD003D-8B4F-4E45-A51C-5BD176EA623D}" dt="2023-03-15T16:55:34.550" v="2133" actId="21"/>
          <ac:picMkLst>
            <pc:docMk/>
            <pc:sldMk cId="3503781481" sldId="327"/>
            <ac:picMk id="4100" creationId="{7A31EC17-64ED-4CA4-8039-ACA16EA30EC0}"/>
          </ac:picMkLst>
        </pc:picChg>
        <pc:picChg chg="add del mod">
          <ac:chgData name="BEN KHALFALLAH Hela ItimAsrScoVdf" userId="d55be94f-4073-46ba-88ef-465599598fde" providerId="ADAL" clId="{1ACD003D-8B4F-4E45-A51C-5BD176EA623D}" dt="2023-03-15T16:55:28.123" v="2129" actId="21"/>
          <ac:picMkLst>
            <pc:docMk/>
            <pc:sldMk cId="3503781481" sldId="327"/>
            <ac:picMk id="4102" creationId="{0399AC26-EBA8-4DA8-9493-5FC947BE577E}"/>
          </ac:picMkLst>
        </pc:picChg>
        <pc:cxnChg chg="add">
          <ac:chgData name="BEN KHALFALLAH Hela ItimAsrScoVdf" userId="d55be94f-4073-46ba-88ef-465599598fde" providerId="ADAL" clId="{1ACD003D-8B4F-4E45-A51C-5BD176EA623D}" dt="2023-03-15T16:55:14.707" v="2122" actId="26606"/>
          <ac:cxnSpMkLst>
            <pc:docMk/>
            <pc:sldMk cId="3503781481" sldId="327"/>
            <ac:cxnSpMk id="4134" creationId="{4BC6D1C5-68AB-4195-B929-98E3A5E7EE2C}"/>
          </ac:cxnSpMkLst>
        </pc:cxnChg>
        <pc:cxnChg chg="add">
          <ac:chgData name="BEN KHALFALLAH Hela ItimAsrScoVdf" userId="d55be94f-4073-46ba-88ef-465599598fde" providerId="ADAL" clId="{1ACD003D-8B4F-4E45-A51C-5BD176EA623D}" dt="2023-03-15T16:55:14.707" v="2122" actId="26606"/>
          <ac:cxnSpMkLst>
            <pc:docMk/>
            <pc:sldMk cId="3503781481" sldId="327"/>
            <ac:cxnSpMk id="4136" creationId="{BAE350A7-2886-448B-A11C-607CEA9BA4D7}"/>
          </ac:cxnSpMkLst>
        </pc:cxnChg>
        <pc:cxnChg chg="add">
          <ac:chgData name="BEN KHALFALLAH Hela ItimAsrScoVdf" userId="d55be94f-4073-46ba-88ef-465599598fde" providerId="ADAL" clId="{1ACD003D-8B4F-4E45-A51C-5BD176EA623D}" dt="2023-03-15T16:55:14.707" v="2122" actId="26606"/>
          <ac:cxnSpMkLst>
            <pc:docMk/>
            <pc:sldMk cId="3503781481" sldId="327"/>
            <ac:cxnSpMk id="4138" creationId="{DD0DA5B7-B69C-445C-8C44-2DE5DD5E4BFA}"/>
          </ac:cxnSpMkLst>
        </pc:cxnChg>
      </pc:sldChg>
      <pc:sldChg chg="addSp delSp modSp new mod setBg">
        <pc:chgData name="BEN KHALFALLAH Hela ItimAsrScoVdf" userId="d55be94f-4073-46ba-88ef-465599598fde" providerId="ADAL" clId="{1ACD003D-8B4F-4E45-A51C-5BD176EA623D}" dt="2023-03-15T18:08:32.044" v="2476" actId="26606"/>
        <pc:sldMkLst>
          <pc:docMk/>
          <pc:sldMk cId="623329479" sldId="328"/>
        </pc:sldMkLst>
        <pc:spChg chg="mod ord">
          <ac:chgData name="BEN KHALFALLAH Hela ItimAsrScoVdf" userId="d55be94f-4073-46ba-88ef-465599598fde" providerId="ADAL" clId="{1ACD003D-8B4F-4E45-A51C-5BD176EA623D}" dt="2023-03-15T17:23:13.144" v="2283" actId="26606"/>
          <ac:spMkLst>
            <pc:docMk/>
            <pc:sldMk cId="623329479" sldId="328"/>
            <ac:spMk id="2" creationId="{AC4B3CED-C1EF-48AE-91CF-893F66CE2D3A}"/>
          </ac:spMkLst>
        </pc:spChg>
        <pc:spChg chg="add del">
          <ac:chgData name="BEN KHALFALLAH Hela ItimAsrScoVdf" userId="d55be94f-4073-46ba-88ef-465599598fde" providerId="ADAL" clId="{1ACD003D-8B4F-4E45-A51C-5BD176EA623D}" dt="2023-03-15T17:18:23.705" v="2261" actId="26606"/>
          <ac:spMkLst>
            <pc:docMk/>
            <pc:sldMk cId="623329479" sldId="328"/>
            <ac:spMk id="7175" creationId="{AB8CD641-9DEB-4AF5-8236-E9C9CD4C9DCC}"/>
          </ac:spMkLst>
        </pc:spChg>
        <pc:spChg chg="add del">
          <ac:chgData name="BEN KHALFALLAH Hela ItimAsrScoVdf" userId="d55be94f-4073-46ba-88ef-465599598fde" providerId="ADAL" clId="{1ACD003D-8B4F-4E45-A51C-5BD176EA623D}" dt="2023-03-15T17:18:23.705" v="2261" actId="26606"/>
          <ac:spMkLst>
            <pc:docMk/>
            <pc:sldMk cId="623329479" sldId="328"/>
            <ac:spMk id="7177" creationId="{5D5E296C-7F37-495B-9C8F-C56402F0BC0E}"/>
          </ac:spMkLst>
        </pc:spChg>
        <pc:spChg chg="add del">
          <ac:chgData name="BEN KHALFALLAH Hela ItimAsrScoVdf" userId="d55be94f-4073-46ba-88ef-465599598fde" providerId="ADAL" clId="{1ACD003D-8B4F-4E45-A51C-5BD176EA623D}" dt="2023-03-15T17:18:23.705" v="2261" actId="26606"/>
          <ac:spMkLst>
            <pc:docMk/>
            <pc:sldMk cId="623329479" sldId="328"/>
            <ac:spMk id="7179" creationId="{D4FEA77F-6150-4990-AB1A-6C6AD09F79C7}"/>
          </ac:spMkLst>
        </pc:spChg>
        <pc:spChg chg="add del">
          <ac:chgData name="BEN KHALFALLAH Hela ItimAsrScoVdf" userId="d55be94f-4073-46ba-88ef-465599598fde" providerId="ADAL" clId="{1ACD003D-8B4F-4E45-A51C-5BD176EA623D}" dt="2023-03-15T17:18:23.705" v="2261" actId="26606"/>
          <ac:spMkLst>
            <pc:docMk/>
            <pc:sldMk cId="623329479" sldId="328"/>
            <ac:spMk id="7181" creationId="{66CC1B5B-CB1B-482B-BF03-89D1498F6DE2}"/>
          </ac:spMkLst>
        </pc:spChg>
        <pc:spChg chg="add del">
          <ac:chgData name="BEN KHALFALLAH Hela ItimAsrScoVdf" userId="d55be94f-4073-46ba-88ef-465599598fde" providerId="ADAL" clId="{1ACD003D-8B4F-4E45-A51C-5BD176EA623D}" dt="2023-03-15T17:18:23.705" v="2261" actId="26606"/>
          <ac:spMkLst>
            <pc:docMk/>
            <pc:sldMk cId="623329479" sldId="328"/>
            <ac:spMk id="7188" creationId="{0646E723-37AC-46C1-833E-49EBFD56E955}"/>
          </ac:spMkLst>
        </pc:spChg>
        <pc:spChg chg="add del">
          <ac:chgData name="BEN KHALFALLAH Hela ItimAsrScoVdf" userId="d55be94f-4073-46ba-88ef-465599598fde" providerId="ADAL" clId="{1ACD003D-8B4F-4E45-A51C-5BD176EA623D}" dt="2023-03-15T17:18:23.705" v="2261" actId="26606"/>
          <ac:spMkLst>
            <pc:docMk/>
            <pc:sldMk cId="623329479" sldId="328"/>
            <ac:spMk id="7190" creationId="{1064BEB5-927C-40C6-AD8D-5B1081EBA365}"/>
          </ac:spMkLst>
        </pc:spChg>
        <pc:spChg chg="add del">
          <ac:chgData name="BEN KHALFALLAH Hela ItimAsrScoVdf" userId="d55be94f-4073-46ba-88ef-465599598fde" providerId="ADAL" clId="{1ACD003D-8B4F-4E45-A51C-5BD176EA623D}" dt="2023-03-15T17:18:23.705" v="2261" actId="26606"/>
          <ac:spMkLst>
            <pc:docMk/>
            <pc:sldMk cId="623329479" sldId="328"/>
            <ac:spMk id="7192" creationId="{CFAD90FD-B14D-4011-90EE-AB83798BC2F0}"/>
          </ac:spMkLst>
        </pc:spChg>
        <pc:spChg chg="add del">
          <ac:chgData name="BEN KHALFALLAH Hela ItimAsrScoVdf" userId="d55be94f-4073-46ba-88ef-465599598fde" providerId="ADAL" clId="{1ACD003D-8B4F-4E45-A51C-5BD176EA623D}" dt="2023-03-15T17:18:23.705" v="2261" actId="26606"/>
          <ac:spMkLst>
            <pc:docMk/>
            <pc:sldMk cId="623329479" sldId="328"/>
            <ac:spMk id="7194" creationId="{3840A683-B247-4FCD-A924-208E0F8114C1}"/>
          </ac:spMkLst>
        </pc:spChg>
        <pc:spChg chg="add del">
          <ac:chgData name="BEN KHALFALLAH Hela ItimAsrScoVdf" userId="d55be94f-4073-46ba-88ef-465599598fde" providerId="ADAL" clId="{1ACD003D-8B4F-4E45-A51C-5BD176EA623D}" dt="2023-03-15T17:18:23.705" v="2261" actId="26606"/>
          <ac:spMkLst>
            <pc:docMk/>
            <pc:sldMk cId="623329479" sldId="328"/>
            <ac:spMk id="7196" creationId="{E6861741-689A-45A2-98D1-6C4A4F13C0AB}"/>
          </ac:spMkLst>
        </pc:spChg>
        <pc:spChg chg="add del">
          <ac:chgData name="BEN KHALFALLAH Hela ItimAsrScoVdf" userId="d55be94f-4073-46ba-88ef-465599598fde" providerId="ADAL" clId="{1ACD003D-8B4F-4E45-A51C-5BD176EA623D}" dt="2023-03-15T17:23:21.118" v="2284" actId="26606"/>
          <ac:spMkLst>
            <pc:docMk/>
            <pc:sldMk cId="623329479" sldId="328"/>
            <ac:spMk id="7207" creationId="{AB8CD641-9DEB-4AF5-8236-E9C9CD4C9DCC}"/>
          </ac:spMkLst>
        </pc:spChg>
        <pc:spChg chg="add del">
          <ac:chgData name="BEN KHALFALLAH Hela ItimAsrScoVdf" userId="d55be94f-4073-46ba-88ef-465599598fde" providerId="ADAL" clId="{1ACD003D-8B4F-4E45-A51C-5BD176EA623D}" dt="2023-03-15T17:23:21.118" v="2284" actId="26606"/>
          <ac:spMkLst>
            <pc:docMk/>
            <pc:sldMk cId="623329479" sldId="328"/>
            <ac:spMk id="7209" creationId="{5D5E296C-7F37-495B-9C8F-C56402F0BC0E}"/>
          </ac:spMkLst>
        </pc:spChg>
        <pc:spChg chg="add del">
          <ac:chgData name="BEN KHALFALLAH Hela ItimAsrScoVdf" userId="d55be94f-4073-46ba-88ef-465599598fde" providerId="ADAL" clId="{1ACD003D-8B4F-4E45-A51C-5BD176EA623D}" dt="2023-03-15T17:23:21.118" v="2284" actId="26606"/>
          <ac:spMkLst>
            <pc:docMk/>
            <pc:sldMk cId="623329479" sldId="328"/>
            <ac:spMk id="7211" creationId="{D4FEA77F-6150-4990-AB1A-6C6AD09F79C7}"/>
          </ac:spMkLst>
        </pc:spChg>
        <pc:spChg chg="add del">
          <ac:chgData name="BEN KHALFALLAH Hela ItimAsrScoVdf" userId="d55be94f-4073-46ba-88ef-465599598fde" providerId="ADAL" clId="{1ACD003D-8B4F-4E45-A51C-5BD176EA623D}" dt="2023-03-15T17:23:21.118" v="2284" actId="26606"/>
          <ac:spMkLst>
            <pc:docMk/>
            <pc:sldMk cId="623329479" sldId="328"/>
            <ac:spMk id="7213" creationId="{66CC1B5B-CB1B-482B-BF03-89D1498F6DE2}"/>
          </ac:spMkLst>
        </pc:spChg>
        <pc:spChg chg="add del">
          <ac:chgData name="BEN KHALFALLAH Hela ItimAsrScoVdf" userId="d55be94f-4073-46ba-88ef-465599598fde" providerId="ADAL" clId="{1ACD003D-8B4F-4E45-A51C-5BD176EA623D}" dt="2023-03-15T17:23:21.118" v="2284" actId="26606"/>
          <ac:spMkLst>
            <pc:docMk/>
            <pc:sldMk cId="623329479" sldId="328"/>
            <ac:spMk id="7220" creationId="{0646E723-37AC-46C1-833E-49EBFD56E955}"/>
          </ac:spMkLst>
        </pc:spChg>
        <pc:spChg chg="add del">
          <ac:chgData name="BEN KHALFALLAH Hela ItimAsrScoVdf" userId="d55be94f-4073-46ba-88ef-465599598fde" providerId="ADAL" clId="{1ACD003D-8B4F-4E45-A51C-5BD176EA623D}" dt="2023-03-15T17:23:21.118" v="2284" actId="26606"/>
          <ac:spMkLst>
            <pc:docMk/>
            <pc:sldMk cId="623329479" sldId="328"/>
            <ac:spMk id="7222" creationId="{1064BEB5-927C-40C6-AD8D-5B1081EBA365}"/>
          </ac:spMkLst>
        </pc:spChg>
        <pc:spChg chg="add del">
          <ac:chgData name="BEN KHALFALLAH Hela ItimAsrScoVdf" userId="d55be94f-4073-46ba-88ef-465599598fde" providerId="ADAL" clId="{1ACD003D-8B4F-4E45-A51C-5BD176EA623D}" dt="2023-03-15T17:23:21.118" v="2284" actId="26606"/>
          <ac:spMkLst>
            <pc:docMk/>
            <pc:sldMk cId="623329479" sldId="328"/>
            <ac:spMk id="7224" creationId="{CFAD90FD-B14D-4011-90EE-AB83798BC2F0}"/>
          </ac:spMkLst>
        </pc:spChg>
        <pc:spChg chg="add del">
          <ac:chgData name="BEN KHALFALLAH Hela ItimAsrScoVdf" userId="d55be94f-4073-46ba-88ef-465599598fde" providerId="ADAL" clId="{1ACD003D-8B4F-4E45-A51C-5BD176EA623D}" dt="2023-03-15T17:23:21.118" v="2284" actId="26606"/>
          <ac:spMkLst>
            <pc:docMk/>
            <pc:sldMk cId="623329479" sldId="328"/>
            <ac:spMk id="7226" creationId="{3840A683-B247-4FCD-A924-208E0F8114C1}"/>
          </ac:spMkLst>
        </pc:spChg>
        <pc:spChg chg="add del">
          <ac:chgData name="BEN KHALFALLAH Hela ItimAsrScoVdf" userId="d55be94f-4073-46ba-88ef-465599598fde" providerId="ADAL" clId="{1ACD003D-8B4F-4E45-A51C-5BD176EA623D}" dt="2023-03-15T17:23:21.118" v="2284" actId="26606"/>
          <ac:spMkLst>
            <pc:docMk/>
            <pc:sldMk cId="623329479" sldId="328"/>
            <ac:spMk id="7228" creationId="{E6861741-689A-45A2-98D1-6C4A4F13C0AB}"/>
          </ac:spMkLst>
        </pc:spChg>
        <pc:spChg chg="add del">
          <ac:chgData name="BEN KHALFALLAH Hela ItimAsrScoVdf" userId="d55be94f-4073-46ba-88ef-465599598fde" providerId="ADAL" clId="{1ACD003D-8B4F-4E45-A51C-5BD176EA623D}" dt="2023-03-15T18:08:32.044" v="2476" actId="26606"/>
          <ac:spMkLst>
            <pc:docMk/>
            <pc:sldMk cId="623329479" sldId="328"/>
            <ac:spMk id="7236" creationId="{AB8CD641-9DEB-4AF5-8236-E9C9CD4C9DCC}"/>
          </ac:spMkLst>
        </pc:spChg>
        <pc:spChg chg="add del">
          <ac:chgData name="BEN KHALFALLAH Hela ItimAsrScoVdf" userId="d55be94f-4073-46ba-88ef-465599598fde" providerId="ADAL" clId="{1ACD003D-8B4F-4E45-A51C-5BD176EA623D}" dt="2023-03-15T18:08:32.044" v="2476" actId="26606"/>
          <ac:spMkLst>
            <pc:docMk/>
            <pc:sldMk cId="623329479" sldId="328"/>
            <ac:spMk id="7237" creationId="{5D5E296C-7F37-495B-9C8F-C56402F0BC0E}"/>
          </ac:spMkLst>
        </pc:spChg>
        <pc:spChg chg="add del">
          <ac:chgData name="BEN KHALFALLAH Hela ItimAsrScoVdf" userId="d55be94f-4073-46ba-88ef-465599598fde" providerId="ADAL" clId="{1ACD003D-8B4F-4E45-A51C-5BD176EA623D}" dt="2023-03-15T18:08:32.044" v="2476" actId="26606"/>
          <ac:spMkLst>
            <pc:docMk/>
            <pc:sldMk cId="623329479" sldId="328"/>
            <ac:spMk id="7238" creationId="{D4FEA77F-6150-4990-AB1A-6C6AD09F79C7}"/>
          </ac:spMkLst>
        </pc:spChg>
        <pc:spChg chg="add del">
          <ac:chgData name="BEN KHALFALLAH Hela ItimAsrScoVdf" userId="d55be94f-4073-46ba-88ef-465599598fde" providerId="ADAL" clId="{1ACD003D-8B4F-4E45-A51C-5BD176EA623D}" dt="2023-03-15T17:23:13.144" v="2283" actId="26606"/>
          <ac:spMkLst>
            <pc:docMk/>
            <pc:sldMk cId="623329479" sldId="328"/>
            <ac:spMk id="7239" creationId="{AB8CD641-9DEB-4AF5-8236-E9C9CD4C9DCC}"/>
          </ac:spMkLst>
        </pc:spChg>
        <pc:spChg chg="add del">
          <ac:chgData name="BEN KHALFALLAH Hela ItimAsrScoVdf" userId="d55be94f-4073-46ba-88ef-465599598fde" providerId="ADAL" clId="{1ACD003D-8B4F-4E45-A51C-5BD176EA623D}" dt="2023-03-15T18:08:32.044" v="2476" actId="26606"/>
          <ac:spMkLst>
            <pc:docMk/>
            <pc:sldMk cId="623329479" sldId="328"/>
            <ac:spMk id="7240" creationId="{66CC1B5B-CB1B-482B-BF03-89D1498F6DE2}"/>
          </ac:spMkLst>
        </pc:spChg>
        <pc:spChg chg="add del">
          <ac:chgData name="BEN KHALFALLAH Hela ItimAsrScoVdf" userId="d55be94f-4073-46ba-88ef-465599598fde" providerId="ADAL" clId="{1ACD003D-8B4F-4E45-A51C-5BD176EA623D}" dt="2023-03-15T17:23:13.144" v="2283" actId="26606"/>
          <ac:spMkLst>
            <pc:docMk/>
            <pc:sldMk cId="623329479" sldId="328"/>
            <ac:spMk id="7241" creationId="{5D5E296C-7F37-495B-9C8F-C56402F0BC0E}"/>
          </ac:spMkLst>
        </pc:spChg>
        <pc:spChg chg="add del">
          <ac:chgData name="BEN KHALFALLAH Hela ItimAsrScoVdf" userId="d55be94f-4073-46ba-88ef-465599598fde" providerId="ADAL" clId="{1ACD003D-8B4F-4E45-A51C-5BD176EA623D}" dt="2023-03-15T17:23:13.144" v="2283" actId="26606"/>
          <ac:spMkLst>
            <pc:docMk/>
            <pc:sldMk cId="623329479" sldId="328"/>
            <ac:spMk id="7243" creationId="{D4FEA77F-6150-4990-AB1A-6C6AD09F79C7}"/>
          </ac:spMkLst>
        </pc:spChg>
        <pc:spChg chg="add del">
          <ac:chgData name="BEN KHALFALLAH Hela ItimAsrScoVdf" userId="d55be94f-4073-46ba-88ef-465599598fde" providerId="ADAL" clId="{1ACD003D-8B4F-4E45-A51C-5BD176EA623D}" dt="2023-03-15T18:08:32.044" v="2476" actId="26606"/>
          <ac:spMkLst>
            <pc:docMk/>
            <pc:sldMk cId="623329479" sldId="328"/>
            <ac:spMk id="7244" creationId="{0646E723-37AC-46C1-833E-49EBFD56E955}"/>
          </ac:spMkLst>
        </pc:spChg>
        <pc:spChg chg="add del">
          <ac:chgData name="BEN KHALFALLAH Hela ItimAsrScoVdf" userId="d55be94f-4073-46ba-88ef-465599598fde" providerId="ADAL" clId="{1ACD003D-8B4F-4E45-A51C-5BD176EA623D}" dt="2023-03-15T17:23:13.144" v="2283" actId="26606"/>
          <ac:spMkLst>
            <pc:docMk/>
            <pc:sldMk cId="623329479" sldId="328"/>
            <ac:spMk id="7245" creationId="{66CC1B5B-CB1B-482B-BF03-89D1498F6DE2}"/>
          </ac:spMkLst>
        </pc:spChg>
        <pc:spChg chg="add del">
          <ac:chgData name="BEN KHALFALLAH Hela ItimAsrScoVdf" userId="d55be94f-4073-46ba-88ef-465599598fde" providerId="ADAL" clId="{1ACD003D-8B4F-4E45-A51C-5BD176EA623D}" dt="2023-03-15T18:08:32.044" v="2476" actId="26606"/>
          <ac:spMkLst>
            <pc:docMk/>
            <pc:sldMk cId="623329479" sldId="328"/>
            <ac:spMk id="7246" creationId="{1064BEB5-927C-40C6-AD8D-5B1081EBA365}"/>
          </ac:spMkLst>
        </pc:spChg>
        <pc:spChg chg="add del">
          <ac:chgData name="BEN KHALFALLAH Hela ItimAsrScoVdf" userId="d55be94f-4073-46ba-88ef-465599598fde" providerId="ADAL" clId="{1ACD003D-8B4F-4E45-A51C-5BD176EA623D}" dt="2023-03-15T18:08:32.044" v="2476" actId="26606"/>
          <ac:spMkLst>
            <pc:docMk/>
            <pc:sldMk cId="623329479" sldId="328"/>
            <ac:spMk id="7251" creationId="{CFAD90FD-B14D-4011-90EE-AB83798BC2F0}"/>
          </ac:spMkLst>
        </pc:spChg>
        <pc:spChg chg="add del">
          <ac:chgData name="BEN KHALFALLAH Hela ItimAsrScoVdf" userId="d55be94f-4073-46ba-88ef-465599598fde" providerId="ADAL" clId="{1ACD003D-8B4F-4E45-A51C-5BD176EA623D}" dt="2023-03-15T17:23:13.144" v="2283" actId="26606"/>
          <ac:spMkLst>
            <pc:docMk/>
            <pc:sldMk cId="623329479" sldId="328"/>
            <ac:spMk id="7252" creationId="{E12BDCE4-06B1-43E4-9B72-70B045BC8FC4}"/>
          </ac:spMkLst>
        </pc:spChg>
        <pc:spChg chg="add del">
          <ac:chgData name="BEN KHALFALLAH Hela ItimAsrScoVdf" userId="d55be94f-4073-46ba-88ef-465599598fde" providerId="ADAL" clId="{1ACD003D-8B4F-4E45-A51C-5BD176EA623D}" dt="2023-03-15T18:08:32.044" v="2476" actId="26606"/>
          <ac:spMkLst>
            <pc:docMk/>
            <pc:sldMk cId="623329479" sldId="328"/>
            <ac:spMk id="7253" creationId="{3840A683-B247-4FCD-A924-208E0F8114C1}"/>
          </ac:spMkLst>
        </pc:spChg>
        <pc:spChg chg="add del">
          <ac:chgData name="BEN KHALFALLAH Hela ItimAsrScoVdf" userId="d55be94f-4073-46ba-88ef-465599598fde" providerId="ADAL" clId="{1ACD003D-8B4F-4E45-A51C-5BD176EA623D}" dt="2023-03-15T17:23:13.144" v="2283" actId="26606"/>
          <ac:spMkLst>
            <pc:docMk/>
            <pc:sldMk cId="623329479" sldId="328"/>
            <ac:spMk id="7254" creationId="{7E51BA89-D41D-4B1D-B3F0-6CBEC1767B99}"/>
          </ac:spMkLst>
        </pc:spChg>
        <pc:spChg chg="add del">
          <ac:chgData name="BEN KHALFALLAH Hela ItimAsrScoVdf" userId="d55be94f-4073-46ba-88ef-465599598fde" providerId="ADAL" clId="{1ACD003D-8B4F-4E45-A51C-5BD176EA623D}" dt="2023-03-15T18:08:32.044" v="2476" actId="26606"/>
          <ac:spMkLst>
            <pc:docMk/>
            <pc:sldMk cId="623329479" sldId="328"/>
            <ac:spMk id="7255" creationId="{E6861741-689A-45A2-98D1-6C4A4F13C0AB}"/>
          </ac:spMkLst>
        </pc:spChg>
        <pc:spChg chg="add del">
          <ac:chgData name="BEN KHALFALLAH Hela ItimAsrScoVdf" userId="d55be94f-4073-46ba-88ef-465599598fde" providerId="ADAL" clId="{1ACD003D-8B4F-4E45-A51C-5BD176EA623D}" dt="2023-03-15T17:23:13.144" v="2283" actId="26606"/>
          <ac:spMkLst>
            <pc:docMk/>
            <pc:sldMk cId="623329479" sldId="328"/>
            <ac:spMk id="7256" creationId="{C26B744A-1B73-4772-AD6B-71995691599E}"/>
          </ac:spMkLst>
        </pc:spChg>
        <pc:spChg chg="add del">
          <ac:chgData name="BEN KHALFALLAH Hela ItimAsrScoVdf" userId="d55be94f-4073-46ba-88ef-465599598fde" providerId="ADAL" clId="{1ACD003D-8B4F-4E45-A51C-5BD176EA623D}" dt="2023-03-15T17:23:13.144" v="2283" actId="26606"/>
          <ac:spMkLst>
            <pc:docMk/>
            <pc:sldMk cId="623329479" sldId="328"/>
            <ac:spMk id="7258" creationId="{E862A855-4970-44F3-A22E-001A48200716}"/>
          </ac:spMkLst>
        </pc:spChg>
        <pc:spChg chg="add del">
          <ac:chgData name="BEN KHALFALLAH Hela ItimAsrScoVdf" userId="d55be94f-4073-46ba-88ef-465599598fde" providerId="ADAL" clId="{1ACD003D-8B4F-4E45-A51C-5BD176EA623D}" dt="2023-03-15T17:23:13.144" v="2283" actId="26606"/>
          <ac:spMkLst>
            <pc:docMk/>
            <pc:sldMk cId="623329479" sldId="328"/>
            <ac:spMk id="7260" creationId="{D3912AED-C59B-4F6B-9ED6-CAC80BE67F31}"/>
          </ac:spMkLst>
        </pc:spChg>
        <pc:spChg chg="add">
          <ac:chgData name="BEN KHALFALLAH Hela ItimAsrScoVdf" userId="d55be94f-4073-46ba-88ef-465599598fde" providerId="ADAL" clId="{1ACD003D-8B4F-4E45-A51C-5BD176EA623D}" dt="2023-03-15T18:08:32.044" v="2476" actId="26606"/>
          <ac:spMkLst>
            <pc:docMk/>
            <pc:sldMk cId="623329479" sldId="328"/>
            <ac:spMk id="7263" creationId="{AB8CD641-9DEB-4AF5-8236-E9C9CD4C9DCC}"/>
          </ac:spMkLst>
        </pc:spChg>
        <pc:spChg chg="add">
          <ac:chgData name="BEN KHALFALLAH Hela ItimAsrScoVdf" userId="d55be94f-4073-46ba-88ef-465599598fde" providerId="ADAL" clId="{1ACD003D-8B4F-4E45-A51C-5BD176EA623D}" dt="2023-03-15T18:08:32.044" v="2476" actId="26606"/>
          <ac:spMkLst>
            <pc:docMk/>
            <pc:sldMk cId="623329479" sldId="328"/>
            <ac:spMk id="7268" creationId="{5D5E296C-7F37-495B-9C8F-C56402F0BC0E}"/>
          </ac:spMkLst>
        </pc:spChg>
        <pc:spChg chg="add">
          <ac:chgData name="BEN KHALFALLAH Hela ItimAsrScoVdf" userId="d55be94f-4073-46ba-88ef-465599598fde" providerId="ADAL" clId="{1ACD003D-8B4F-4E45-A51C-5BD176EA623D}" dt="2023-03-15T18:08:32.044" v="2476" actId="26606"/>
          <ac:spMkLst>
            <pc:docMk/>
            <pc:sldMk cId="623329479" sldId="328"/>
            <ac:spMk id="7270" creationId="{D4FEA77F-6150-4990-AB1A-6C6AD09F79C7}"/>
          </ac:spMkLst>
        </pc:spChg>
        <pc:spChg chg="add">
          <ac:chgData name="BEN KHALFALLAH Hela ItimAsrScoVdf" userId="d55be94f-4073-46ba-88ef-465599598fde" providerId="ADAL" clId="{1ACD003D-8B4F-4E45-A51C-5BD176EA623D}" dt="2023-03-15T18:08:32.044" v="2476" actId="26606"/>
          <ac:spMkLst>
            <pc:docMk/>
            <pc:sldMk cId="623329479" sldId="328"/>
            <ac:spMk id="7272" creationId="{66CC1B5B-CB1B-482B-BF03-89D1498F6DE2}"/>
          </ac:spMkLst>
        </pc:spChg>
        <pc:spChg chg="add">
          <ac:chgData name="BEN KHALFALLAH Hela ItimAsrScoVdf" userId="d55be94f-4073-46ba-88ef-465599598fde" providerId="ADAL" clId="{1ACD003D-8B4F-4E45-A51C-5BD176EA623D}" dt="2023-03-15T18:08:32.044" v="2476" actId="26606"/>
          <ac:spMkLst>
            <pc:docMk/>
            <pc:sldMk cId="623329479" sldId="328"/>
            <ac:spMk id="7279" creationId="{0646E723-37AC-46C1-833E-49EBFD56E955}"/>
          </ac:spMkLst>
        </pc:spChg>
        <pc:spChg chg="add">
          <ac:chgData name="BEN KHALFALLAH Hela ItimAsrScoVdf" userId="d55be94f-4073-46ba-88ef-465599598fde" providerId="ADAL" clId="{1ACD003D-8B4F-4E45-A51C-5BD176EA623D}" dt="2023-03-15T18:08:32.044" v="2476" actId="26606"/>
          <ac:spMkLst>
            <pc:docMk/>
            <pc:sldMk cId="623329479" sldId="328"/>
            <ac:spMk id="7281" creationId="{1064BEB5-927C-40C6-AD8D-5B1081EBA365}"/>
          </ac:spMkLst>
        </pc:spChg>
        <pc:spChg chg="add">
          <ac:chgData name="BEN KHALFALLAH Hela ItimAsrScoVdf" userId="d55be94f-4073-46ba-88ef-465599598fde" providerId="ADAL" clId="{1ACD003D-8B4F-4E45-A51C-5BD176EA623D}" dt="2023-03-15T18:08:32.044" v="2476" actId="26606"/>
          <ac:spMkLst>
            <pc:docMk/>
            <pc:sldMk cId="623329479" sldId="328"/>
            <ac:spMk id="7283" creationId="{CFAD90FD-B14D-4011-90EE-AB83798BC2F0}"/>
          </ac:spMkLst>
        </pc:spChg>
        <pc:spChg chg="add">
          <ac:chgData name="BEN KHALFALLAH Hela ItimAsrScoVdf" userId="d55be94f-4073-46ba-88ef-465599598fde" providerId="ADAL" clId="{1ACD003D-8B4F-4E45-A51C-5BD176EA623D}" dt="2023-03-15T18:08:32.044" v="2476" actId="26606"/>
          <ac:spMkLst>
            <pc:docMk/>
            <pc:sldMk cId="623329479" sldId="328"/>
            <ac:spMk id="7285" creationId="{3840A683-B247-4FCD-A924-208E0F8114C1}"/>
          </ac:spMkLst>
        </pc:spChg>
        <pc:spChg chg="add">
          <ac:chgData name="BEN KHALFALLAH Hela ItimAsrScoVdf" userId="d55be94f-4073-46ba-88ef-465599598fde" providerId="ADAL" clId="{1ACD003D-8B4F-4E45-A51C-5BD176EA623D}" dt="2023-03-15T18:08:32.044" v="2476" actId="26606"/>
          <ac:spMkLst>
            <pc:docMk/>
            <pc:sldMk cId="623329479" sldId="328"/>
            <ac:spMk id="7287" creationId="{E6861741-689A-45A2-98D1-6C4A4F13C0AB}"/>
          </ac:spMkLst>
        </pc:spChg>
        <pc:grpChg chg="add del">
          <ac:chgData name="BEN KHALFALLAH Hela ItimAsrScoVdf" userId="d55be94f-4073-46ba-88ef-465599598fde" providerId="ADAL" clId="{1ACD003D-8B4F-4E45-A51C-5BD176EA623D}" dt="2023-03-15T17:18:23.705" v="2261" actId="26606"/>
          <ac:grpSpMkLst>
            <pc:docMk/>
            <pc:sldMk cId="623329479" sldId="328"/>
            <ac:grpSpMk id="7183" creationId="{1B537E3F-FCF5-4357-95F0-E51BBB4639F4}"/>
          </ac:grpSpMkLst>
        </pc:grpChg>
        <pc:grpChg chg="add del">
          <ac:chgData name="BEN KHALFALLAH Hela ItimAsrScoVdf" userId="d55be94f-4073-46ba-88ef-465599598fde" providerId="ADAL" clId="{1ACD003D-8B4F-4E45-A51C-5BD176EA623D}" dt="2023-03-15T17:23:21.118" v="2284" actId="26606"/>
          <ac:grpSpMkLst>
            <pc:docMk/>
            <pc:sldMk cId="623329479" sldId="328"/>
            <ac:grpSpMk id="7215" creationId="{1B537E3F-FCF5-4357-95F0-E51BBB4639F4}"/>
          </ac:grpSpMkLst>
        </pc:grpChg>
        <pc:grpChg chg="add del">
          <ac:chgData name="BEN KHALFALLAH Hela ItimAsrScoVdf" userId="d55be94f-4073-46ba-88ef-465599598fde" providerId="ADAL" clId="{1ACD003D-8B4F-4E45-A51C-5BD176EA623D}" dt="2023-03-15T18:08:32.044" v="2476" actId="26606"/>
          <ac:grpSpMkLst>
            <pc:docMk/>
            <pc:sldMk cId="623329479" sldId="328"/>
            <ac:grpSpMk id="7242" creationId="{1B537E3F-FCF5-4357-95F0-E51BBB4639F4}"/>
          </ac:grpSpMkLst>
        </pc:grpChg>
        <pc:grpChg chg="add del">
          <ac:chgData name="BEN KHALFALLAH Hela ItimAsrScoVdf" userId="d55be94f-4073-46ba-88ef-465599598fde" providerId="ADAL" clId="{1ACD003D-8B4F-4E45-A51C-5BD176EA623D}" dt="2023-03-15T17:23:13.144" v="2283" actId="26606"/>
          <ac:grpSpMkLst>
            <pc:docMk/>
            <pc:sldMk cId="623329479" sldId="328"/>
            <ac:grpSpMk id="7247" creationId="{1B537E3F-FCF5-4357-95F0-E51BBB4639F4}"/>
          </ac:grpSpMkLst>
        </pc:grpChg>
        <pc:grpChg chg="add">
          <ac:chgData name="BEN KHALFALLAH Hela ItimAsrScoVdf" userId="d55be94f-4073-46ba-88ef-465599598fde" providerId="ADAL" clId="{1ACD003D-8B4F-4E45-A51C-5BD176EA623D}" dt="2023-03-15T18:08:32.044" v="2476" actId="26606"/>
          <ac:grpSpMkLst>
            <pc:docMk/>
            <pc:sldMk cId="623329479" sldId="328"/>
            <ac:grpSpMk id="7274" creationId="{1B537E3F-FCF5-4357-95F0-E51BBB4639F4}"/>
          </ac:grpSpMkLst>
        </pc:grpChg>
        <pc:picChg chg="add mod ord">
          <ac:chgData name="BEN KHALFALLAH Hela ItimAsrScoVdf" userId="d55be94f-4073-46ba-88ef-465599598fde" providerId="ADAL" clId="{1ACD003D-8B4F-4E45-A51C-5BD176EA623D}" dt="2023-03-15T17:23:21.118" v="2284" actId="26606"/>
          <ac:picMkLst>
            <pc:docMk/>
            <pc:sldMk cId="623329479" sldId="328"/>
            <ac:picMk id="7170" creationId="{D0977ABE-A5D7-4C46-8C3E-85D3985476AA}"/>
          </ac:picMkLst>
        </pc:picChg>
        <pc:picChg chg="add del">
          <ac:chgData name="BEN KHALFALLAH Hela ItimAsrScoVdf" userId="d55be94f-4073-46ba-88ef-465599598fde" providerId="ADAL" clId="{1ACD003D-8B4F-4E45-A51C-5BD176EA623D}" dt="2023-03-15T18:08:15.540" v="2475"/>
          <ac:picMkLst>
            <pc:docMk/>
            <pc:sldMk cId="623329479" sldId="328"/>
            <ac:picMk id="7172" creationId="{D7F295BE-B7B2-43A1-9B5C-12DE16532368}"/>
          </ac:picMkLst>
        </pc:picChg>
        <pc:cxnChg chg="add del">
          <ac:chgData name="BEN KHALFALLAH Hela ItimAsrScoVdf" userId="d55be94f-4073-46ba-88ef-465599598fde" providerId="ADAL" clId="{1ACD003D-8B4F-4E45-A51C-5BD176EA623D}" dt="2023-03-15T17:18:23.705" v="2261" actId="26606"/>
          <ac:cxnSpMkLst>
            <pc:docMk/>
            <pc:sldMk cId="623329479" sldId="328"/>
            <ac:cxnSpMk id="7198" creationId="{0C77DF75-521B-49EA-B235-767773C0E2D1}"/>
          </ac:cxnSpMkLst>
        </pc:cxnChg>
        <pc:cxnChg chg="add del">
          <ac:chgData name="BEN KHALFALLAH Hela ItimAsrScoVdf" userId="d55be94f-4073-46ba-88ef-465599598fde" providerId="ADAL" clId="{1ACD003D-8B4F-4E45-A51C-5BD176EA623D}" dt="2023-03-15T17:18:23.705" v="2261" actId="26606"/>
          <ac:cxnSpMkLst>
            <pc:docMk/>
            <pc:sldMk cId="623329479" sldId="328"/>
            <ac:cxnSpMk id="7200" creationId="{D8C40A12-D255-4952-B536-CF4E4866D2DA}"/>
          </ac:cxnSpMkLst>
        </pc:cxnChg>
        <pc:cxnChg chg="add del">
          <ac:chgData name="BEN KHALFALLAH Hela ItimAsrScoVdf" userId="d55be94f-4073-46ba-88ef-465599598fde" providerId="ADAL" clId="{1ACD003D-8B4F-4E45-A51C-5BD176EA623D}" dt="2023-03-15T17:18:23.705" v="2261" actId="26606"/>
          <ac:cxnSpMkLst>
            <pc:docMk/>
            <pc:sldMk cId="623329479" sldId="328"/>
            <ac:cxnSpMk id="7202" creationId="{612384E2-1832-460A-A0E1-22E604739033}"/>
          </ac:cxnSpMkLst>
        </pc:cxnChg>
        <pc:cxnChg chg="add del">
          <ac:chgData name="BEN KHALFALLAH Hela ItimAsrScoVdf" userId="d55be94f-4073-46ba-88ef-465599598fde" providerId="ADAL" clId="{1ACD003D-8B4F-4E45-A51C-5BD176EA623D}" dt="2023-03-15T17:23:21.118" v="2284" actId="26606"/>
          <ac:cxnSpMkLst>
            <pc:docMk/>
            <pc:sldMk cId="623329479" sldId="328"/>
            <ac:cxnSpMk id="7230" creationId="{0C77DF75-521B-49EA-B235-767773C0E2D1}"/>
          </ac:cxnSpMkLst>
        </pc:cxnChg>
        <pc:cxnChg chg="add del">
          <ac:chgData name="BEN KHALFALLAH Hela ItimAsrScoVdf" userId="d55be94f-4073-46ba-88ef-465599598fde" providerId="ADAL" clId="{1ACD003D-8B4F-4E45-A51C-5BD176EA623D}" dt="2023-03-15T17:23:21.118" v="2284" actId="26606"/>
          <ac:cxnSpMkLst>
            <pc:docMk/>
            <pc:sldMk cId="623329479" sldId="328"/>
            <ac:cxnSpMk id="7232" creationId="{D8C40A12-D255-4952-B536-CF4E4866D2DA}"/>
          </ac:cxnSpMkLst>
        </pc:cxnChg>
        <pc:cxnChg chg="add del">
          <ac:chgData name="BEN KHALFALLAH Hela ItimAsrScoVdf" userId="d55be94f-4073-46ba-88ef-465599598fde" providerId="ADAL" clId="{1ACD003D-8B4F-4E45-A51C-5BD176EA623D}" dt="2023-03-15T17:23:21.118" v="2284" actId="26606"/>
          <ac:cxnSpMkLst>
            <pc:docMk/>
            <pc:sldMk cId="623329479" sldId="328"/>
            <ac:cxnSpMk id="7234" creationId="{612384E2-1832-460A-A0E1-22E604739033}"/>
          </ac:cxnSpMkLst>
        </pc:cxnChg>
        <pc:cxnChg chg="add del">
          <ac:chgData name="BEN KHALFALLAH Hela ItimAsrScoVdf" userId="d55be94f-4073-46ba-88ef-465599598fde" providerId="ADAL" clId="{1ACD003D-8B4F-4E45-A51C-5BD176EA623D}" dt="2023-03-15T18:08:32.044" v="2476" actId="26606"/>
          <ac:cxnSpMkLst>
            <pc:docMk/>
            <pc:sldMk cId="623329479" sldId="328"/>
            <ac:cxnSpMk id="7257" creationId="{0C77DF75-521B-49EA-B235-767773C0E2D1}"/>
          </ac:cxnSpMkLst>
        </pc:cxnChg>
        <pc:cxnChg chg="add del">
          <ac:chgData name="BEN KHALFALLAH Hela ItimAsrScoVdf" userId="d55be94f-4073-46ba-88ef-465599598fde" providerId="ADAL" clId="{1ACD003D-8B4F-4E45-A51C-5BD176EA623D}" dt="2023-03-15T18:08:32.044" v="2476" actId="26606"/>
          <ac:cxnSpMkLst>
            <pc:docMk/>
            <pc:sldMk cId="623329479" sldId="328"/>
            <ac:cxnSpMk id="7259" creationId="{D8C40A12-D255-4952-B536-CF4E4866D2DA}"/>
          </ac:cxnSpMkLst>
        </pc:cxnChg>
        <pc:cxnChg chg="add del">
          <ac:chgData name="BEN KHALFALLAH Hela ItimAsrScoVdf" userId="d55be94f-4073-46ba-88ef-465599598fde" providerId="ADAL" clId="{1ACD003D-8B4F-4E45-A51C-5BD176EA623D}" dt="2023-03-15T18:08:32.044" v="2476" actId="26606"/>
          <ac:cxnSpMkLst>
            <pc:docMk/>
            <pc:sldMk cId="623329479" sldId="328"/>
            <ac:cxnSpMk id="7261" creationId="{612384E2-1832-460A-A0E1-22E604739033}"/>
          </ac:cxnSpMkLst>
        </pc:cxnChg>
        <pc:cxnChg chg="add del">
          <ac:chgData name="BEN KHALFALLAH Hela ItimAsrScoVdf" userId="d55be94f-4073-46ba-88ef-465599598fde" providerId="ADAL" clId="{1ACD003D-8B4F-4E45-A51C-5BD176EA623D}" dt="2023-03-15T17:23:13.144" v="2283" actId="26606"/>
          <ac:cxnSpMkLst>
            <pc:docMk/>
            <pc:sldMk cId="623329479" sldId="328"/>
            <ac:cxnSpMk id="7262" creationId="{1E994651-3ED5-4618-8E35-0A39AFE3B7EF}"/>
          </ac:cxnSpMkLst>
        </pc:cxnChg>
        <pc:cxnChg chg="add del">
          <ac:chgData name="BEN KHALFALLAH Hela ItimAsrScoVdf" userId="d55be94f-4073-46ba-88ef-465599598fde" providerId="ADAL" clId="{1ACD003D-8B4F-4E45-A51C-5BD176EA623D}" dt="2023-03-15T17:23:13.144" v="2283" actId="26606"/>
          <ac:cxnSpMkLst>
            <pc:docMk/>
            <pc:sldMk cId="623329479" sldId="328"/>
            <ac:cxnSpMk id="7264" creationId="{1A887D96-D38A-4C8D-95F6-9BF74036BE6A}"/>
          </ac:cxnSpMkLst>
        </pc:cxnChg>
        <pc:cxnChg chg="add del">
          <ac:chgData name="BEN KHALFALLAH Hela ItimAsrScoVdf" userId="d55be94f-4073-46ba-88ef-465599598fde" providerId="ADAL" clId="{1ACD003D-8B4F-4E45-A51C-5BD176EA623D}" dt="2023-03-15T17:23:13.144" v="2283" actId="26606"/>
          <ac:cxnSpMkLst>
            <pc:docMk/>
            <pc:sldMk cId="623329479" sldId="328"/>
            <ac:cxnSpMk id="7266" creationId="{04B2257D-2DD5-4D83-AB7A-AD3F05A0A0FA}"/>
          </ac:cxnSpMkLst>
        </pc:cxnChg>
        <pc:cxnChg chg="add">
          <ac:chgData name="BEN KHALFALLAH Hela ItimAsrScoVdf" userId="d55be94f-4073-46ba-88ef-465599598fde" providerId="ADAL" clId="{1ACD003D-8B4F-4E45-A51C-5BD176EA623D}" dt="2023-03-15T18:08:32.044" v="2476" actId="26606"/>
          <ac:cxnSpMkLst>
            <pc:docMk/>
            <pc:sldMk cId="623329479" sldId="328"/>
            <ac:cxnSpMk id="7289" creationId="{0C77DF75-521B-49EA-B235-767773C0E2D1}"/>
          </ac:cxnSpMkLst>
        </pc:cxnChg>
        <pc:cxnChg chg="add">
          <ac:chgData name="BEN KHALFALLAH Hela ItimAsrScoVdf" userId="d55be94f-4073-46ba-88ef-465599598fde" providerId="ADAL" clId="{1ACD003D-8B4F-4E45-A51C-5BD176EA623D}" dt="2023-03-15T18:08:32.044" v="2476" actId="26606"/>
          <ac:cxnSpMkLst>
            <pc:docMk/>
            <pc:sldMk cId="623329479" sldId="328"/>
            <ac:cxnSpMk id="7291" creationId="{D8C40A12-D255-4952-B536-CF4E4866D2DA}"/>
          </ac:cxnSpMkLst>
        </pc:cxnChg>
        <pc:cxnChg chg="add">
          <ac:chgData name="BEN KHALFALLAH Hela ItimAsrScoVdf" userId="d55be94f-4073-46ba-88ef-465599598fde" providerId="ADAL" clId="{1ACD003D-8B4F-4E45-A51C-5BD176EA623D}" dt="2023-03-15T18:08:32.044" v="2476" actId="26606"/>
          <ac:cxnSpMkLst>
            <pc:docMk/>
            <pc:sldMk cId="623329479" sldId="328"/>
            <ac:cxnSpMk id="7293" creationId="{612384E2-1832-460A-A0E1-22E604739033}"/>
          </ac:cxnSpMkLst>
        </pc:cxnChg>
      </pc:sldChg>
      <pc:sldChg chg="addSp delSp modSp add del mod">
        <pc:chgData name="BEN KHALFALLAH Hela ItimAsrScoVdf" userId="d55be94f-4073-46ba-88ef-465599598fde" providerId="ADAL" clId="{1ACD003D-8B4F-4E45-A51C-5BD176EA623D}" dt="2023-03-15T17:55:10.927" v="2433" actId="47"/>
        <pc:sldMkLst>
          <pc:docMk/>
          <pc:sldMk cId="4294663146" sldId="329"/>
        </pc:sldMkLst>
        <pc:spChg chg="mod">
          <ac:chgData name="BEN KHALFALLAH Hela ItimAsrScoVdf" userId="d55be94f-4073-46ba-88ef-465599598fde" providerId="ADAL" clId="{1ACD003D-8B4F-4E45-A51C-5BD176EA623D}" dt="2023-03-15T17:36:36.728" v="2343" actId="26606"/>
          <ac:spMkLst>
            <pc:docMk/>
            <pc:sldMk cId="4294663146" sldId="329"/>
            <ac:spMk id="2" creationId="{076705F7-CCED-4FC6-B769-7425DBF0EC48}"/>
          </ac:spMkLst>
        </pc:spChg>
        <pc:spChg chg="del">
          <ac:chgData name="BEN KHALFALLAH Hela ItimAsrScoVdf" userId="d55be94f-4073-46ba-88ef-465599598fde" providerId="ADAL" clId="{1ACD003D-8B4F-4E45-A51C-5BD176EA623D}" dt="2023-03-15T17:36:36.728" v="2343" actId="26606"/>
          <ac:spMkLst>
            <pc:docMk/>
            <pc:sldMk cId="4294663146" sldId="329"/>
            <ac:spMk id="6151" creationId="{AB8CD641-9DEB-4AF5-8236-E9C9CD4C9DCC}"/>
          </ac:spMkLst>
        </pc:spChg>
        <pc:spChg chg="del">
          <ac:chgData name="BEN KHALFALLAH Hela ItimAsrScoVdf" userId="d55be94f-4073-46ba-88ef-465599598fde" providerId="ADAL" clId="{1ACD003D-8B4F-4E45-A51C-5BD176EA623D}" dt="2023-03-15T17:36:36.728" v="2343" actId="26606"/>
          <ac:spMkLst>
            <pc:docMk/>
            <pc:sldMk cId="4294663146" sldId="329"/>
            <ac:spMk id="6153" creationId="{5D5E296C-7F37-495B-9C8F-C56402F0BC0E}"/>
          </ac:spMkLst>
        </pc:spChg>
        <pc:spChg chg="del">
          <ac:chgData name="BEN KHALFALLAH Hela ItimAsrScoVdf" userId="d55be94f-4073-46ba-88ef-465599598fde" providerId="ADAL" clId="{1ACD003D-8B4F-4E45-A51C-5BD176EA623D}" dt="2023-03-15T17:36:36.728" v="2343" actId="26606"/>
          <ac:spMkLst>
            <pc:docMk/>
            <pc:sldMk cId="4294663146" sldId="329"/>
            <ac:spMk id="6155" creationId="{D4FEA77F-6150-4990-AB1A-6C6AD09F79C7}"/>
          </ac:spMkLst>
        </pc:spChg>
        <pc:spChg chg="del">
          <ac:chgData name="BEN KHALFALLAH Hela ItimAsrScoVdf" userId="d55be94f-4073-46ba-88ef-465599598fde" providerId="ADAL" clId="{1ACD003D-8B4F-4E45-A51C-5BD176EA623D}" dt="2023-03-15T17:36:36.728" v="2343" actId="26606"/>
          <ac:spMkLst>
            <pc:docMk/>
            <pc:sldMk cId="4294663146" sldId="329"/>
            <ac:spMk id="6157" creationId="{66CC1B5B-CB1B-482B-BF03-89D1498F6DE2}"/>
          </ac:spMkLst>
        </pc:spChg>
        <pc:spChg chg="del">
          <ac:chgData name="BEN KHALFALLAH Hela ItimAsrScoVdf" userId="d55be94f-4073-46ba-88ef-465599598fde" providerId="ADAL" clId="{1ACD003D-8B4F-4E45-A51C-5BD176EA623D}" dt="2023-03-15T17:36:36.728" v="2343" actId="26606"/>
          <ac:spMkLst>
            <pc:docMk/>
            <pc:sldMk cId="4294663146" sldId="329"/>
            <ac:spMk id="6164" creationId="{0646E723-37AC-46C1-833E-49EBFD56E955}"/>
          </ac:spMkLst>
        </pc:spChg>
        <pc:spChg chg="del">
          <ac:chgData name="BEN KHALFALLAH Hela ItimAsrScoVdf" userId="d55be94f-4073-46ba-88ef-465599598fde" providerId="ADAL" clId="{1ACD003D-8B4F-4E45-A51C-5BD176EA623D}" dt="2023-03-15T17:36:36.728" v="2343" actId="26606"/>
          <ac:spMkLst>
            <pc:docMk/>
            <pc:sldMk cId="4294663146" sldId="329"/>
            <ac:spMk id="6166" creationId="{1064BEB5-927C-40C6-AD8D-5B1081EBA365}"/>
          </ac:spMkLst>
        </pc:spChg>
        <pc:spChg chg="del">
          <ac:chgData name="BEN KHALFALLAH Hela ItimAsrScoVdf" userId="d55be94f-4073-46ba-88ef-465599598fde" providerId="ADAL" clId="{1ACD003D-8B4F-4E45-A51C-5BD176EA623D}" dt="2023-03-15T17:36:36.728" v="2343" actId="26606"/>
          <ac:spMkLst>
            <pc:docMk/>
            <pc:sldMk cId="4294663146" sldId="329"/>
            <ac:spMk id="6168" creationId="{CFAD90FD-B14D-4011-90EE-AB83798BC2F0}"/>
          </ac:spMkLst>
        </pc:spChg>
        <pc:spChg chg="del">
          <ac:chgData name="BEN KHALFALLAH Hela ItimAsrScoVdf" userId="d55be94f-4073-46ba-88ef-465599598fde" providerId="ADAL" clId="{1ACD003D-8B4F-4E45-A51C-5BD176EA623D}" dt="2023-03-15T17:36:36.728" v="2343" actId="26606"/>
          <ac:spMkLst>
            <pc:docMk/>
            <pc:sldMk cId="4294663146" sldId="329"/>
            <ac:spMk id="6170" creationId="{3840A683-B247-4FCD-A924-208E0F8114C1}"/>
          </ac:spMkLst>
        </pc:spChg>
        <pc:spChg chg="del">
          <ac:chgData name="BEN KHALFALLAH Hela ItimAsrScoVdf" userId="d55be94f-4073-46ba-88ef-465599598fde" providerId="ADAL" clId="{1ACD003D-8B4F-4E45-A51C-5BD176EA623D}" dt="2023-03-15T17:36:36.728" v="2343" actId="26606"/>
          <ac:spMkLst>
            <pc:docMk/>
            <pc:sldMk cId="4294663146" sldId="329"/>
            <ac:spMk id="6172" creationId="{E6861741-689A-45A2-98D1-6C4A4F13C0AB}"/>
          </ac:spMkLst>
        </pc:spChg>
        <pc:spChg chg="add del">
          <ac:chgData name="BEN KHALFALLAH Hela ItimAsrScoVdf" userId="d55be94f-4073-46ba-88ef-465599598fde" providerId="ADAL" clId="{1ACD003D-8B4F-4E45-A51C-5BD176EA623D}" dt="2023-03-15T17:37:13.424" v="2346" actId="26606"/>
          <ac:spMkLst>
            <pc:docMk/>
            <pc:sldMk cId="4294663146" sldId="329"/>
            <ac:spMk id="9225" creationId="{2DDE9A0D-5171-4B64-836C-3B5051D835D6}"/>
          </ac:spMkLst>
        </pc:spChg>
        <pc:spChg chg="add del">
          <ac:chgData name="BEN KHALFALLAH Hela ItimAsrScoVdf" userId="d55be94f-4073-46ba-88ef-465599598fde" providerId="ADAL" clId="{1ACD003D-8B4F-4E45-A51C-5BD176EA623D}" dt="2023-03-15T17:37:13.424" v="2346" actId="26606"/>
          <ac:spMkLst>
            <pc:docMk/>
            <pc:sldMk cId="4294663146" sldId="329"/>
            <ac:spMk id="9227" creationId="{C9DC5810-3F10-4934-A462-635284487EE5}"/>
          </ac:spMkLst>
        </pc:spChg>
        <pc:spChg chg="add del">
          <ac:chgData name="BEN KHALFALLAH Hela ItimAsrScoVdf" userId="d55be94f-4073-46ba-88ef-465599598fde" providerId="ADAL" clId="{1ACD003D-8B4F-4E45-A51C-5BD176EA623D}" dt="2023-03-15T17:37:13.424" v="2346" actId="26606"/>
          <ac:spMkLst>
            <pc:docMk/>
            <pc:sldMk cId="4294663146" sldId="329"/>
            <ac:spMk id="9229" creationId="{C4152FEA-CDD0-4982-96C1-3618E3BF4F4A}"/>
          </ac:spMkLst>
        </pc:spChg>
        <pc:spChg chg="add del">
          <ac:chgData name="BEN KHALFALLAH Hela ItimAsrScoVdf" userId="d55be94f-4073-46ba-88ef-465599598fde" providerId="ADAL" clId="{1ACD003D-8B4F-4E45-A51C-5BD176EA623D}" dt="2023-03-15T17:37:13.424" v="2346" actId="26606"/>
          <ac:spMkLst>
            <pc:docMk/>
            <pc:sldMk cId="4294663146" sldId="329"/>
            <ac:spMk id="9231" creationId="{FA0165E7-4D15-4EE0-B323-B81F4BD78AB0}"/>
          </ac:spMkLst>
        </pc:spChg>
        <pc:spChg chg="add del">
          <ac:chgData name="BEN KHALFALLAH Hela ItimAsrScoVdf" userId="d55be94f-4073-46ba-88ef-465599598fde" providerId="ADAL" clId="{1ACD003D-8B4F-4E45-A51C-5BD176EA623D}" dt="2023-03-15T17:37:13.424" v="2346" actId="26606"/>
          <ac:spMkLst>
            <pc:docMk/>
            <pc:sldMk cId="4294663146" sldId="329"/>
            <ac:spMk id="9238" creationId="{C9152BCD-3FB4-40B1-A687-19EDA5F9DB9A}"/>
          </ac:spMkLst>
        </pc:spChg>
        <pc:spChg chg="add del">
          <ac:chgData name="BEN KHALFALLAH Hela ItimAsrScoVdf" userId="d55be94f-4073-46ba-88ef-465599598fde" providerId="ADAL" clId="{1ACD003D-8B4F-4E45-A51C-5BD176EA623D}" dt="2023-03-15T17:37:13.424" v="2346" actId="26606"/>
          <ac:spMkLst>
            <pc:docMk/>
            <pc:sldMk cId="4294663146" sldId="329"/>
            <ac:spMk id="9240" creationId="{5EE7A5EC-E7AF-4023-85C1-08313593FD35}"/>
          </ac:spMkLst>
        </pc:spChg>
        <pc:spChg chg="add del">
          <ac:chgData name="BEN KHALFALLAH Hela ItimAsrScoVdf" userId="d55be94f-4073-46ba-88ef-465599598fde" providerId="ADAL" clId="{1ACD003D-8B4F-4E45-A51C-5BD176EA623D}" dt="2023-03-15T17:37:13.424" v="2346" actId="26606"/>
          <ac:spMkLst>
            <pc:docMk/>
            <pc:sldMk cId="4294663146" sldId="329"/>
            <ac:spMk id="9242" creationId="{576E8351-5E43-4887-82E2-079CC869A137}"/>
          </ac:spMkLst>
        </pc:spChg>
        <pc:spChg chg="add del">
          <ac:chgData name="BEN KHALFALLAH Hela ItimAsrScoVdf" userId="d55be94f-4073-46ba-88ef-465599598fde" providerId="ADAL" clId="{1ACD003D-8B4F-4E45-A51C-5BD176EA623D}" dt="2023-03-15T17:37:13.424" v="2346" actId="26606"/>
          <ac:spMkLst>
            <pc:docMk/>
            <pc:sldMk cId="4294663146" sldId="329"/>
            <ac:spMk id="9244" creationId="{9542D991-2120-4D06-91BF-B252044E218A}"/>
          </ac:spMkLst>
        </pc:spChg>
        <pc:spChg chg="add del">
          <ac:chgData name="BEN KHALFALLAH Hela ItimAsrScoVdf" userId="d55be94f-4073-46ba-88ef-465599598fde" providerId="ADAL" clId="{1ACD003D-8B4F-4E45-A51C-5BD176EA623D}" dt="2023-03-15T17:37:13.424" v="2346" actId="26606"/>
          <ac:spMkLst>
            <pc:docMk/>
            <pc:sldMk cId="4294663146" sldId="329"/>
            <ac:spMk id="9246" creationId="{46242EDC-E656-481E-8EB7-3313F7240343}"/>
          </ac:spMkLst>
        </pc:spChg>
        <pc:spChg chg="add">
          <ac:chgData name="BEN KHALFALLAH Hela ItimAsrScoVdf" userId="d55be94f-4073-46ba-88ef-465599598fde" providerId="ADAL" clId="{1ACD003D-8B4F-4E45-A51C-5BD176EA623D}" dt="2023-03-15T17:37:13.424" v="2346" actId="26606"/>
          <ac:spMkLst>
            <pc:docMk/>
            <pc:sldMk cId="4294663146" sldId="329"/>
            <ac:spMk id="9257" creationId="{2DDE9A0D-5171-4B64-836C-3B5051D835D6}"/>
          </ac:spMkLst>
        </pc:spChg>
        <pc:spChg chg="add">
          <ac:chgData name="BEN KHALFALLAH Hela ItimAsrScoVdf" userId="d55be94f-4073-46ba-88ef-465599598fde" providerId="ADAL" clId="{1ACD003D-8B4F-4E45-A51C-5BD176EA623D}" dt="2023-03-15T17:37:13.424" v="2346" actId="26606"/>
          <ac:spMkLst>
            <pc:docMk/>
            <pc:sldMk cId="4294663146" sldId="329"/>
            <ac:spMk id="9259" creationId="{C9DC5810-3F10-4934-A462-635284487EE5}"/>
          </ac:spMkLst>
        </pc:spChg>
        <pc:spChg chg="add">
          <ac:chgData name="BEN KHALFALLAH Hela ItimAsrScoVdf" userId="d55be94f-4073-46ba-88ef-465599598fde" providerId="ADAL" clId="{1ACD003D-8B4F-4E45-A51C-5BD176EA623D}" dt="2023-03-15T17:37:13.424" v="2346" actId="26606"/>
          <ac:spMkLst>
            <pc:docMk/>
            <pc:sldMk cId="4294663146" sldId="329"/>
            <ac:spMk id="9261" creationId="{C4152FEA-CDD0-4982-96C1-3618E3BF4F4A}"/>
          </ac:spMkLst>
        </pc:spChg>
        <pc:spChg chg="add">
          <ac:chgData name="BEN KHALFALLAH Hela ItimAsrScoVdf" userId="d55be94f-4073-46ba-88ef-465599598fde" providerId="ADAL" clId="{1ACD003D-8B4F-4E45-A51C-5BD176EA623D}" dt="2023-03-15T17:37:13.424" v="2346" actId="26606"/>
          <ac:spMkLst>
            <pc:docMk/>
            <pc:sldMk cId="4294663146" sldId="329"/>
            <ac:spMk id="9263" creationId="{FA0165E7-4D15-4EE0-B323-B81F4BD78AB0}"/>
          </ac:spMkLst>
        </pc:spChg>
        <pc:spChg chg="add">
          <ac:chgData name="BEN KHALFALLAH Hela ItimAsrScoVdf" userId="d55be94f-4073-46ba-88ef-465599598fde" providerId="ADAL" clId="{1ACD003D-8B4F-4E45-A51C-5BD176EA623D}" dt="2023-03-15T17:37:13.424" v="2346" actId="26606"/>
          <ac:spMkLst>
            <pc:docMk/>
            <pc:sldMk cId="4294663146" sldId="329"/>
            <ac:spMk id="9270" creationId="{C9152BCD-3FB4-40B1-A687-19EDA5F9DB9A}"/>
          </ac:spMkLst>
        </pc:spChg>
        <pc:spChg chg="add">
          <ac:chgData name="BEN KHALFALLAH Hela ItimAsrScoVdf" userId="d55be94f-4073-46ba-88ef-465599598fde" providerId="ADAL" clId="{1ACD003D-8B4F-4E45-A51C-5BD176EA623D}" dt="2023-03-15T17:37:13.424" v="2346" actId="26606"/>
          <ac:spMkLst>
            <pc:docMk/>
            <pc:sldMk cId="4294663146" sldId="329"/>
            <ac:spMk id="9272" creationId="{5EE7A5EC-E7AF-4023-85C1-08313593FD35}"/>
          </ac:spMkLst>
        </pc:spChg>
        <pc:spChg chg="add">
          <ac:chgData name="BEN KHALFALLAH Hela ItimAsrScoVdf" userId="d55be94f-4073-46ba-88ef-465599598fde" providerId="ADAL" clId="{1ACD003D-8B4F-4E45-A51C-5BD176EA623D}" dt="2023-03-15T17:37:13.424" v="2346" actId="26606"/>
          <ac:spMkLst>
            <pc:docMk/>
            <pc:sldMk cId="4294663146" sldId="329"/>
            <ac:spMk id="9274" creationId="{576E8351-5E43-4887-82E2-079CC869A137}"/>
          </ac:spMkLst>
        </pc:spChg>
        <pc:spChg chg="add">
          <ac:chgData name="BEN KHALFALLAH Hela ItimAsrScoVdf" userId="d55be94f-4073-46ba-88ef-465599598fde" providerId="ADAL" clId="{1ACD003D-8B4F-4E45-A51C-5BD176EA623D}" dt="2023-03-15T17:37:13.424" v="2346" actId="26606"/>
          <ac:spMkLst>
            <pc:docMk/>
            <pc:sldMk cId="4294663146" sldId="329"/>
            <ac:spMk id="9276" creationId="{9542D991-2120-4D06-91BF-B252044E218A}"/>
          </ac:spMkLst>
        </pc:spChg>
        <pc:spChg chg="add">
          <ac:chgData name="BEN KHALFALLAH Hela ItimAsrScoVdf" userId="d55be94f-4073-46ba-88ef-465599598fde" providerId="ADAL" clId="{1ACD003D-8B4F-4E45-A51C-5BD176EA623D}" dt="2023-03-15T17:37:13.424" v="2346" actId="26606"/>
          <ac:spMkLst>
            <pc:docMk/>
            <pc:sldMk cId="4294663146" sldId="329"/>
            <ac:spMk id="9278" creationId="{46242EDC-E656-481E-8EB7-3313F7240343}"/>
          </ac:spMkLst>
        </pc:spChg>
        <pc:grpChg chg="del">
          <ac:chgData name="BEN KHALFALLAH Hela ItimAsrScoVdf" userId="d55be94f-4073-46ba-88ef-465599598fde" providerId="ADAL" clId="{1ACD003D-8B4F-4E45-A51C-5BD176EA623D}" dt="2023-03-15T17:36:36.728" v="2343" actId="26606"/>
          <ac:grpSpMkLst>
            <pc:docMk/>
            <pc:sldMk cId="4294663146" sldId="329"/>
            <ac:grpSpMk id="6159" creationId="{1B537E3F-FCF5-4357-95F0-E51BBB4639F4}"/>
          </ac:grpSpMkLst>
        </pc:grpChg>
        <pc:grpChg chg="add del">
          <ac:chgData name="BEN KHALFALLAH Hela ItimAsrScoVdf" userId="d55be94f-4073-46ba-88ef-465599598fde" providerId="ADAL" clId="{1ACD003D-8B4F-4E45-A51C-5BD176EA623D}" dt="2023-03-15T17:37:13.424" v="2346" actId="26606"/>
          <ac:grpSpMkLst>
            <pc:docMk/>
            <pc:sldMk cId="4294663146" sldId="329"/>
            <ac:grpSpMk id="9233" creationId="{53F24758-4B6F-4C6B-9294-95F1A0CFE217}"/>
          </ac:grpSpMkLst>
        </pc:grpChg>
        <pc:grpChg chg="add">
          <ac:chgData name="BEN KHALFALLAH Hela ItimAsrScoVdf" userId="d55be94f-4073-46ba-88ef-465599598fde" providerId="ADAL" clId="{1ACD003D-8B4F-4E45-A51C-5BD176EA623D}" dt="2023-03-15T17:37:13.424" v="2346" actId="26606"/>
          <ac:grpSpMkLst>
            <pc:docMk/>
            <pc:sldMk cId="4294663146" sldId="329"/>
            <ac:grpSpMk id="9265" creationId="{53F24758-4B6F-4C6B-9294-95F1A0CFE217}"/>
          </ac:grpSpMkLst>
        </pc:grpChg>
        <pc:picChg chg="add del mod">
          <ac:chgData name="BEN KHALFALLAH Hela ItimAsrScoVdf" userId="d55be94f-4073-46ba-88ef-465599598fde" providerId="ADAL" clId="{1ACD003D-8B4F-4E45-A51C-5BD176EA623D}" dt="2023-03-15T17:37:01.524" v="2345" actId="478"/>
          <ac:picMkLst>
            <pc:docMk/>
            <pc:sldMk cId="4294663146" sldId="329"/>
            <ac:picMk id="37" creationId="{813836C1-0A69-4B76-A5E0-277614EE68E9}"/>
          </ac:picMkLst>
        </pc:picChg>
        <pc:picChg chg="add del mod">
          <ac:chgData name="BEN KHALFALLAH Hela ItimAsrScoVdf" userId="d55be94f-4073-46ba-88ef-465599598fde" providerId="ADAL" clId="{1ACD003D-8B4F-4E45-A51C-5BD176EA623D}" dt="2023-03-15T17:38:50.150" v="2364" actId="478"/>
          <ac:picMkLst>
            <pc:docMk/>
            <pc:sldMk cId="4294663146" sldId="329"/>
            <ac:picMk id="54" creationId="{2C532370-1A95-45F0-9CE1-6F28758CF6B8}"/>
          </ac:picMkLst>
        </pc:picChg>
        <pc:picChg chg="add del mod">
          <ac:chgData name="BEN KHALFALLAH Hela ItimAsrScoVdf" userId="d55be94f-4073-46ba-88ef-465599598fde" providerId="ADAL" clId="{1ACD003D-8B4F-4E45-A51C-5BD176EA623D}" dt="2023-03-15T17:39:09.507" v="2376" actId="478"/>
          <ac:picMkLst>
            <pc:docMk/>
            <pc:sldMk cId="4294663146" sldId="329"/>
            <ac:picMk id="55" creationId="{70A7DFC9-F57A-4CD8-8EB7-55C4EE939D76}"/>
          </ac:picMkLst>
        </pc:picChg>
        <pc:picChg chg="add mod ord">
          <ac:chgData name="BEN KHALFALLAH Hela ItimAsrScoVdf" userId="d55be94f-4073-46ba-88ef-465599598fde" providerId="ADAL" clId="{1ACD003D-8B4F-4E45-A51C-5BD176EA623D}" dt="2023-03-15T17:37:55.641" v="2355" actId="1076"/>
          <ac:picMkLst>
            <pc:docMk/>
            <pc:sldMk cId="4294663146" sldId="329"/>
            <ac:picMk id="9218" creationId="{C71E17F2-061B-4AEA-8AF6-605705D98FA5}"/>
          </ac:picMkLst>
        </pc:picChg>
        <pc:picChg chg="add del mod">
          <ac:chgData name="BEN KHALFALLAH Hela ItimAsrScoVdf" userId="d55be94f-4073-46ba-88ef-465599598fde" providerId="ADAL" clId="{1ACD003D-8B4F-4E45-A51C-5BD176EA623D}" dt="2023-03-15T17:55:00.813" v="2429" actId="21"/>
          <ac:picMkLst>
            <pc:docMk/>
            <pc:sldMk cId="4294663146" sldId="329"/>
            <ac:picMk id="9220" creationId="{4A8BC986-A829-4F5C-9051-CFBD47B8CEBF}"/>
          </ac:picMkLst>
        </pc:picChg>
        <pc:cxnChg chg="del">
          <ac:chgData name="BEN KHALFALLAH Hela ItimAsrScoVdf" userId="d55be94f-4073-46ba-88ef-465599598fde" providerId="ADAL" clId="{1ACD003D-8B4F-4E45-A51C-5BD176EA623D}" dt="2023-03-15T17:36:36.728" v="2343" actId="26606"/>
          <ac:cxnSpMkLst>
            <pc:docMk/>
            <pc:sldMk cId="4294663146" sldId="329"/>
            <ac:cxnSpMk id="6174" creationId="{0C77DF75-521B-49EA-B235-767773C0E2D1}"/>
          </ac:cxnSpMkLst>
        </pc:cxnChg>
        <pc:cxnChg chg="del">
          <ac:chgData name="BEN KHALFALLAH Hela ItimAsrScoVdf" userId="d55be94f-4073-46ba-88ef-465599598fde" providerId="ADAL" clId="{1ACD003D-8B4F-4E45-A51C-5BD176EA623D}" dt="2023-03-15T17:36:36.728" v="2343" actId="26606"/>
          <ac:cxnSpMkLst>
            <pc:docMk/>
            <pc:sldMk cId="4294663146" sldId="329"/>
            <ac:cxnSpMk id="6176" creationId="{D8C40A12-D255-4952-B536-CF4E4866D2DA}"/>
          </ac:cxnSpMkLst>
        </pc:cxnChg>
        <pc:cxnChg chg="del">
          <ac:chgData name="BEN KHALFALLAH Hela ItimAsrScoVdf" userId="d55be94f-4073-46ba-88ef-465599598fde" providerId="ADAL" clId="{1ACD003D-8B4F-4E45-A51C-5BD176EA623D}" dt="2023-03-15T17:36:36.728" v="2343" actId="26606"/>
          <ac:cxnSpMkLst>
            <pc:docMk/>
            <pc:sldMk cId="4294663146" sldId="329"/>
            <ac:cxnSpMk id="6178" creationId="{612384E2-1832-460A-A0E1-22E604739033}"/>
          </ac:cxnSpMkLst>
        </pc:cxnChg>
        <pc:cxnChg chg="add del">
          <ac:chgData name="BEN KHALFALLAH Hela ItimAsrScoVdf" userId="d55be94f-4073-46ba-88ef-465599598fde" providerId="ADAL" clId="{1ACD003D-8B4F-4E45-A51C-5BD176EA623D}" dt="2023-03-15T17:37:13.424" v="2346" actId="26606"/>
          <ac:cxnSpMkLst>
            <pc:docMk/>
            <pc:sldMk cId="4294663146" sldId="329"/>
            <ac:cxnSpMk id="9248" creationId="{49824457-5F94-4FDA-9C7D-F2268561BC5F}"/>
          </ac:cxnSpMkLst>
        </pc:cxnChg>
        <pc:cxnChg chg="add del">
          <ac:chgData name="BEN KHALFALLAH Hela ItimAsrScoVdf" userId="d55be94f-4073-46ba-88ef-465599598fde" providerId="ADAL" clId="{1ACD003D-8B4F-4E45-A51C-5BD176EA623D}" dt="2023-03-15T17:37:13.424" v="2346" actId="26606"/>
          <ac:cxnSpMkLst>
            <pc:docMk/>
            <pc:sldMk cId="4294663146" sldId="329"/>
            <ac:cxnSpMk id="9250" creationId="{431DC751-B779-4362-9D33-5AC5212AD21A}"/>
          </ac:cxnSpMkLst>
        </pc:cxnChg>
        <pc:cxnChg chg="add del">
          <ac:chgData name="BEN KHALFALLAH Hela ItimAsrScoVdf" userId="d55be94f-4073-46ba-88ef-465599598fde" providerId="ADAL" clId="{1ACD003D-8B4F-4E45-A51C-5BD176EA623D}" dt="2023-03-15T17:37:13.424" v="2346" actId="26606"/>
          <ac:cxnSpMkLst>
            <pc:docMk/>
            <pc:sldMk cId="4294663146" sldId="329"/>
            <ac:cxnSpMk id="9252" creationId="{9698E9AA-37A4-4C26-AF59-9BCB268A793F}"/>
          </ac:cxnSpMkLst>
        </pc:cxnChg>
        <pc:cxnChg chg="add">
          <ac:chgData name="BEN KHALFALLAH Hela ItimAsrScoVdf" userId="d55be94f-4073-46ba-88ef-465599598fde" providerId="ADAL" clId="{1ACD003D-8B4F-4E45-A51C-5BD176EA623D}" dt="2023-03-15T17:37:13.424" v="2346" actId="26606"/>
          <ac:cxnSpMkLst>
            <pc:docMk/>
            <pc:sldMk cId="4294663146" sldId="329"/>
            <ac:cxnSpMk id="9280" creationId="{49824457-5F94-4FDA-9C7D-F2268561BC5F}"/>
          </ac:cxnSpMkLst>
        </pc:cxnChg>
        <pc:cxnChg chg="add">
          <ac:chgData name="BEN KHALFALLAH Hela ItimAsrScoVdf" userId="d55be94f-4073-46ba-88ef-465599598fde" providerId="ADAL" clId="{1ACD003D-8B4F-4E45-A51C-5BD176EA623D}" dt="2023-03-15T17:37:13.424" v="2346" actId="26606"/>
          <ac:cxnSpMkLst>
            <pc:docMk/>
            <pc:sldMk cId="4294663146" sldId="329"/>
            <ac:cxnSpMk id="9282" creationId="{431DC751-B779-4362-9D33-5AC5212AD21A}"/>
          </ac:cxnSpMkLst>
        </pc:cxnChg>
        <pc:cxnChg chg="add">
          <ac:chgData name="BEN KHALFALLAH Hela ItimAsrScoVdf" userId="d55be94f-4073-46ba-88ef-465599598fde" providerId="ADAL" clId="{1ACD003D-8B4F-4E45-A51C-5BD176EA623D}" dt="2023-03-15T17:37:13.424" v="2346" actId="26606"/>
          <ac:cxnSpMkLst>
            <pc:docMk/>
            <pc:sldMk cId="4294663146" sldId="329"/>
            <ac:cxnSpMk id="9284" creationId="{9698E9AA-37A4-4C26-AF59-9BCB268A793F}"/>
          </ac:cxnSpMkLst>
        </pc:cxnChg>
      </pc:sldChg>
      <pc:sldChg chg="addSp modSp add mod">
        <pc:chgData name="BEN KHALFALLAH Hela ItimAsrScoVdf" userId="d55be94f-4073-46ba-88ef-465599598fde" providerId="ADAL" clId="{1ACD003D-8B4F-4E45-A51C-5BD176EA623D}" dt="2023-03-15T18:25:51.068" v="2512" actId="790"/>
        <pc:sldMkLst>
          <pc:docMk/>
          <pc:sldMk cId="1633888991" sldId="330"/>
        </pc:sldMkLst>
        <pc:spChg chg="mod">
          <ac:chgData name="BEN KHALFALLAH Hela ItimAsrScoVdf" userId="d55be94f-4073-46ba-88ef-465599598fde" providerId="ADAL" clId="{1ACD003D-8B4F-4E45-A51C-5BD176EA623D}" dt="2023-03-15T18:25:51.068" v="2512" actId="790"/>
          <ac:spMkLst>
            <pc:docMk/>
            <pc:sldMk cId="1633888991" sldId="330"/>
            <ac:spMk id="2" creationId="{076705F7-CCED-4FC6-B769-7425DBF0EC48}"/>
          </ac:spMkLst>
        </pc:spChg>
        <pc:spChg chg="mod">
          <ac:chgData name="BEN KHALFALLAH Hela ItimAsrScoVdf" userId="d55be94f-4073-46ba-88ef-465599598fde" providerId="ADAL" clId="{1ACD003D-8B4F-4E45-A51C-5BD176EA623D}" dt="2023-03-15T18:06:10.947" v="2472" actId="14100"/>
          <ac:spMkLst>
            <pc:docMk/>
            <pc:sldMk cId="1633888991" sldId="330"/>
            <ac:spMk id="3" creationId="{31104F94-BB4A-4800-ABA2-946BA5738EE8}"/>
          </ac:spMkLst>
        </pc:spChg>
        <pc:picChg chg="add mod">
          <ac:chgData name="BEN KHALFALLAH Hela ItimAsrScoVdf" userId="d55be94f-4073-46ba-88ef-465599598fde" providerId="ADAL" clId="{1ACD003D-8B4F-4E45-A51C-5BD176EA623D}" dt="2023-03-15T18:06:15.609" v="2473" actId="1076"/>
          <ac:picMkLst>
            <pc:docMk/>
            <pc:sldMk cId="1633888991" sldId="330"/>
            <ac:picMk id="12290" creationId="{AAC0A257-3705-45AE-B360-8B55F653AC1F}"/>
          </ac:picMkLst>
        </pc:picChg>
      </pc:sldChg>
      <pc:sldChg chg="addSp delSp modSp add del">
        <pc:chgData name="BEN KHALFALLAH Hela ItimAsrScoVdf" userId="d55be94f-4073-46ba-88ef-465599598fde" providerId="ADAL" clId="{1ACD003D-8B4F-4E45-A51C-5BD176EA623D}" dt="2023-03-15T17:31:17.821" v="2330" actId="47"/>
        <pc:sldMkLst>
          <pc:docMk/>
          <pc:sldMk cId="4073394519" sldId="330"/>
        </pc:sldMkLst>
        <pc:spChg chg="add mod">
          <ac:chgData name="BEN KHALFALLAH Hela ItimAsrScoVdf" userId="d55be94f-4073-46ba-88ef-465599598fde" providerId="ADAL" clId="{1ACD003D-8B4F-4E45-A51C-5BD176EA623D}" dt="2023-03-15T17:30:21.724" v="2325" actId="1076"/>
          <ac:spMkLst>
            <pc:docMk/>
            <pc:sldMk cId="4073394519" sldId="330"/>
            <ac:spMk id="3" creationId="{E9803394-2269-40B7-91F1-D09BA8CC2354}"/>
          </ac:spMkLst>
        </pc:spChg>
        <pc:spChg chg="add mod">
          <ac:chgData name="BEN KHALFALLAH Hela ItimAsrScoVdf" userId="d55be94f-4073-46ba-88ef-465599598fde" providerId="ADAL" clId="{1ACD003D-8B4F-4E45-A51C-5BD176EA623D}" dt="2023-03-15T17:30:44.849" v="2329" actId="1076"/>
          <ac:spMkLst>
            <pc:docMk/>
            <pc:sldMk cId="4073394519" sldId="330"/>
            <ac:spMk id="4" creationId="{01F42497-DA0D-4114-A651-C30FB2C0044A}"/>
          </ac:spMkLst>
        </pc:spChg>
        <pc:picChg chg="del">
          <ac:chgData name="BEN KHALFALLAH Hela ItimAsrScoVdf" userId="d55be94f-4073-46ba-88ef-465599598fde" providerId="ADAL" clId="{1ACD003D-8B4F-4E45-A51C-5BD176EA623D}" dt="2023-03-15T17:29:44.061" v="2322" actId="478"/>
          <ac:picMkLst>
            <pc:docMk/>
            <pc:sldMk cId="4073394519" sldId="330"/>
            <ac:picMk id="6148" creationId="{2CAF209F-C576-43C1-8469-68C7B3A5CCE0}"/>
          </ac:picMkLst>
        </pc:picChg>
      </pc:sldChg>
      <pc:sldChg chg="addSp delSp modSp add mod">
        <pc:chgData name="BEN KHALFALLAH Hela ItimAsrScoVdf" userId="d55be94f-4073-46ba-88ef-465599598fde" providerId="ADAL" clId="{1ACD003D-8B4F-4E45-A51C-5BD176EA623D}" dt="2023-03-15T18:05:46.596" v="2467" actId="1076"/>
        <pc:sldMkLst>
          <pc:docMk/>
          <pc:sldMk cId="3407445811" sldId="331"/>
        </pc:sldMkLst>
        <pc:spChg chg="mod">
          <ac:chgData name="BEN KHALFALLAH Hela ItimAsrScoVdf" userId="d55be94f-4073-46ba-88ef-465599598fde" providerId="ADAL" clId="{1ACD003D-8B4F-4E45-A51C-5BD176EA623D}" dt="2023-03-15T17:55:23.812" v="2434" actId="26606"/>
          <ac:spMkLst>
            <pc:docMk/>
            <pc:sldMk cId="3407445811" sldId="331"/>
            <ac:spMk id="2" creationId="{076705F7-CCED-4FC6-B769-7425DBF0EC48}"/>
          </ac:spMkLst>
        </pc:spChg>
        <pc:spChg chg="mod ord">
          <ac:chgData name="BEN KHALFALLAH Hela ItimAsrScoVdf" userId="d55be94f-4073-46ba-88ef-465599598fde" providerId="ADAL" clId="{1ACD003D-8B4F-4E45-A51C-5BD176EA623D}" dt="2023-03-15T18:05:25.301" v="2466" actId="113"/>
          <ac:spMkLst>
            <pc:docMk/>
            <pc:sldMk cId="3407445811" sldId="331"/>
            <ac:spMk id="3" creationId="{31104F94-BB4A-4800-ABA2-946BA5738EE8}"/>
          </ac:spMkLst>
        </pc:spChg>
        <pc:spChg chg="del">
          <ac:chgData name="BEN KHALFALLAH Hela ItimAsrScoVdf" userId="d55be94f-4073-46ba-88ef-465599598fde" providerId="ADAL" clId="{1ACD003D-8B4F-4E45-A51C-5BD176EA623D}" dt="2023-03-15T17:55:23.812" v="2434" actId="26606"/>
          <ac:spMkLst>
            <pc:docMk/>
            <pc:sldMk cId="3407445811" sldId="331"/>
            <ac:spMk id="10247" creationId="{E003F430-6DA1-4C31-B567-401C192D63F1}"/>
          </ac:spMkLst>
        </pc:spChg>
        <pc:spChg chg="del">
          <ac:chgData name="BEN KHALFALLAH Hela ItimAsrScoVdf" userId="d55be94f-4073-46ba-88ef-465599598fde" providerId="ADAL" clId="{1ACD003D-8B4F-4E45-A51C-5BD176EA623D}" dt="2023-03-15T17:55:23.812" v="2434" actId="26606"/>
          <ac:spMkLst>
            <pc:docMk/>
            <pc:sldMk cId="3407445811" sldId="331"/>
            <ac:spMk id="10249" creationId="{8E713B2D-1C66-4B85-BD1F-351F501E7438}"/>
          </ac:spMkLst>
        </pc:spChg>
        <pc:spChg chg="del">
          <ac:chgData name="BEN KHALFALLAH Hela ItimAsrScoVdf" userId="d55be94f-4073-46ba-88ef-465599598fde" providerId="ADAL" clId="{1ACD003D-8B4F-4E45-A51C-5BD176EA623D}" dt="2023-03-15T17:55:23.812" v="2434" actId="26606"/>
          <ac:spMkLst>
            <pc:docMk/>
            <pc:sldMk cId="3407445811" sldId="331"/>
            <ac:spMk id="10251" creationId="{866E709A-705C-40C3-8417-20BC9333156E}"/>
          </ac:spMkLst>
        </pc:spChg>
        <pc:spChg chg="del">
          <ac:chgData name="BEN KHALFALLAH Hela ItimAsrScoVdf" userId="d55be94f-4073-46ba-88ef-465599598fde" providerId="ADAL" clId="{1ACD003D-8B4F-4E45-A51C-5BD176EA623D}" dt="2023-03-15T17:55:23.812" v="2434" actId="26606"/>
          <ac:spMkLst>
            <pc:docMk/>
            <pc:sldMk cId="3407445811" sldId="331"/>
            <ac:spMk id="10253" creationId="{1F868D0B-2066-4D6B-A89C-735A2B971512}"/>
          </ac:spMkLst>
        </pc:spChg>
        <pc:spChg chg="del">
          <ac:chgData name="BEN KHALFALLAH Hela ItimAsrScoVdf" userId="d55be94f-4073-46ba-88ef-465599598fde" providerId="ADAL" clId="{1ACD003D-8B4F-4E45-A51C-5BD176EA623D}" dt="2023-03-15T17:55:23.812" v="2434" actId="26606"/>
          <ac:spMkLst>
            <pc:docMk/>
            <pc:sldMk cId="3407445811" sldId="331"/>
            <ac:spMk id="10255" creationId="{AAC8C792-3485-421F-9D24-DEB6708D772D}"/>
          </ac:spMkLst>
        </pc:spChg>
        <pc:spChg chg="add">
          <ac:chgData name="BEN KHALFALLAH Hela ItimAsrScoVdf" userId="d55be94f-4073-46ba-88ef-465599598fde" providerId="ADAL" clId="{1ACD003D-8B4F-4E45-A51C-5BD176EA623D}" dt="2023-03-15T17:55:23.812" v="2434" actId="26606"/>
          <ac:spMkLst>
            <pc:docMk/>
            <pc:sldMk cId="3407445811" sldId="331"/>
            <ac:spMk id="10260" creationId="{E003F430-6DA1-4C31-B567-401C192D63F1}"/>
          </ac:spMkLst>
        </pc:spChg>
        <pc:spChg chg="add">
          <ac:chgData name="BEN KHALFALLAH Hela ItimAsrScoVdf" userId="d55be94f-4073-46ba-88ef-465599598fde" providerId="ADAL" clId="{1ACD003D-8B4F-4E45-A51C-5BD176EA623D}" dt="2023-03-15T17:55:23.812" v="2434" actId="26606"/>
          <ac:spMkLst>
            <pc:docMk/>
            <pc:sldMk cId="3407445811" sldId="331"/>
            <ac:spMk id="10262" creationId="{8E713B2D-1C66-4B85-BD1F-351F501E7438}"/>
          </ac:spMkLst>
        </pc:spChg>
        <pc:spChg chg="add">
          <ac:chgData name="BEN KHALFALLAH Hela ItimAsrScoVdf" userId="d55be94f-4073-46ba-88ef-465599598fde" providerId="ADAL" clId="{1ACD003D-8B4F-4E45-A51C-5BD176EA623D}" dt="2023-03-15T17:55:23.812" v="2434" actId="26606"/>
          <ac:spMkLst>
            <pc:docMk/>
            <pc:sldMk cId="3407445811" sldId="331"/>
            <ac:spMk id="10264" creationId="{866E709A-705C-40C3-8417-20BC9333156E}"/>
          </ac:spMkLst>
        </pc:spChg>
        <pc:spChg chg="add">
          <ac:chgData name="BEN KHALFALLAH Hela ItimAsrScoVdf" userId="d55be94f-4073-46ba-88ef-465599598fde" providerId="ADAL" clId="{1ACD003D-8B4F-4E45-A51C-5BD176EA623D}" dt="2023-03-15T17:55:23.812" v="2434" actId="26606"/>
          <ac:spMkLst>
            <pc:docMk/>
            <pc:sldMk cId="3407445811" sldId="331"/>
            <ac:spMk id="10266" creationId="{1F868D0B-2066-4D6B-A89C-735A2B971512}"/>
          </ac:spMkLst>
        </pc:spChg>
        <pc:spChg chg="add">
          <ac:chgData name="BEN KHALFALLAH Hela ItimAsrScoVdf" userId="d55be94f-4073-46ba-88ef-465599598fde" providerId="ADAL" clId="{1ACD003D-8B4F-4E45-A51C-5BD176EA623D}" dt="2023-03-15T17:55:23.812" v="2434" actId="26606"/>
          <ac:spMkLst>
            <pc:docMk/>
            <pc:sldMk cId="3407445811" sldId="331"/>
            <ac:spMk id="10268" creationId="{AAC8C792-3485-421F-9D24-DEB6708D772D}"/>
          </ac:spMkLst>
        </pc:spChg>
        <pc:picChg chg="add mod">
          <ac:chgData name="BEN KHALFALLAH Hela ItimAsrScoVdf" userId="d55be94f-4073-46ba-88ef-465599598fde" providerId="ADAL" clId="{1ACD003D-8B4F-4E45-A51C-5BD176EA623D}" dt="2023-03-15T17:55:23.812" v="2434" actId="26606"/>
          <ac:picMkLst>
            <pc:docMk/>
            <pc:sldMk cId="3407445811" sldId="331"/>
            <ac:picMk id="10" creationId="{E11D6C2B-BF6D-4C8C-A0CD-91B67133AE05}"/>
          </ac:picMkLst>
        </pc:picChg>
        <pc:picChg chg="del">
          <ac:chgData name="BEN KHALFALLAH Hela ItimAsrScoVdf" userId="d55be94f-4073-46ba-88ef-465599598fde" providerId="ADAL" clId="{1ACD003D-8B4F-4E45-A51C-5BD176EA623D}" dt="2023-03-15T17:54:58.823" v="2428" actId="478"/>
          <ac:picMkLst>
            <pc:docMk/>
            <pc:sldMk cId="3407445811" sldId="331"/>
            <ac:picMk id="10242" creationId="{50374213-FDBE-4AD3-8595-9B3C7CF81F15}"/>
          </ac:picMkLst>
        </pc:picChg>
        <pc:picChg chg="add mod">
          <ac:chgData name="BEN KHALFALLAH Hela ItimAsrScoVdf" userId="d55be94f-4073-46ba-88ef-465599598fde" providerId="ADAL" clId="{1ACD003D-8B4F-4E45-A51C-5BD176EA623D}" dt="2023-03-15T18:05:46.596" v="2467" actId="1076"/>
          <ac:picMkLst>
            <pc:docMk/>
            <pc:sldMk cId="3407445811" sldId="331"/>
            <ac:picMk id="11266" creationId="{CCED1BFF-EB58-4833-88F4-D8C542344C03}"/>
          </ac:picMkLst>
        </pc:picChg>
      </pc:sldChg>
      <pc:sldChg chg="addSp delSp modSp new mod setBg">
        <pc:chgData name="BEN KHALFALLAH Hela ItimAsrScoVdf" userId="d55be94f-4073-46ba-88ef-465599598fde" providerId="ADAL" clId="{1ACD003D-8B4F-4E45-A51C-5BD176EA623D}" dt="2023-03-15T19:00:23.435" v="2611" actId="20577"/>
        <pc:sldMkLst>
          <pc:docMk/>
          <pc:sldMk cId="2394284925" sldId="332"/>
        </pc:sldMkLst>
        <pc:spChg chg="mod">
          <ac:chgData name="BEN KHALFALLAH Hela ItimAsrScoVdf" userId="d55be94f-4073-46ba-88ef-465599598fde" providerId="ADAL" clId="{1ACD003D-8B4F-4E45-A51C-5BD176EA623D}" dt="2023-03-15T18:59:48.619" v="2606"/>
          <ac:spMkLst>
            <pc:docMk/>
            <pc:sldMk cId="2394284925" sldId="332"/>
            <ac:spMk id="2" creationId="{8669991B-1B03-4F7D-936D-ADF46B88CB5A}"/>
          </ac:spMkLst>
        </pc:spChg>
        <pc:spChg chg="mod">
          <ac:chgData name="BEN KHALFALLAH Hela ItimAsrScoVdf" userId="d55be94f-4073-46ba-88ef-465599598fde" providerId="ADAL" clId="{1ACD003D-8B4F-4E45-A51C-5BD176EA623D}" dt="2023-03-15T19:00:23.435" v="2611" actId="20577"/>
          <ac:spMkLst>
            <pc:docMk/>
            <pc:sldMk cId="2394284925" sldId="332"/>
            <ac:spMk id="3" creationId="{01AE11D8-2093-400B-AB3F-CAE93B0D3A9C}"/>
          </ac:spMkLst>
        </pc:spChg>
        <pc:spChg chg="add del">
          <ac:chgData name="BEN KHALFALLAH Hela ItimAsrScoVdf" userId="d55be94f-4073-46ba-88ef-465599598fde" providerId="ADAL" clId="{1ACD003D-8B4F-4E45-A51C-5BD176EA623D}" dt="2023-03-15T18:37:29.794" v="2549" actId="26606"/>
          <ac:spMkLst>
            <pc:docMk/>
            <pc:sldMk cId="2394284925" sldId="332"/>
            <ac:spMk id="10" creationId="{AB8CD641-9DEB-4AF5-8236-E9C9CD4C9DCC}"/>
          </ac:spMkLst>
        </pc:spChg>
        <pc:spChg chg="add del">
          <ac:chgData name="BEN KHALFALLAH Hela ItimAsrScoVdf" userId="d55be94f-4073-46ba-88ef-465599598fde" providerId="ADAL" clId="{1ACD003D-8B4F-4E45-A51C-5BD176EA623D}" dt="2023-03-15T18:37:29.794" v="2549" actId="26606"/>
          <ac:spMkLst>
            <pc:docMk/>
            <pc:sldMk cId="2394284925" sldId="332"/>
            <ac:spMk id="12" creationId="{5D5E296C-7F37-495B-9C8F-C56402F0BC0E}"/>
          </ac:spMkLst>
        </pc:spChg>
        <pc:spChg chg="add del">
          <ac:chgData name="BEN KHALFALLAH Hela ItimAsrScoVdf" userId="d55be94f-4073-46ba-88ef-465599598fde" providerId="ADAL" clId="{1ACD003D-8B4F-4E45-A51C-5BD176EA623D}" dt="2023-03-15T18:37:29.794" v="2549" actId="26606"/>
          <ac:spMkLst>
            <pc:docMk/>
            <pc:sldMk cId="2394284925" sldId="332"/>
            <ac:spMk id="14" creationId="{D4FEA77F-6150-4990-AB1A-6C6AD09F79C7}"/>
          </ac:spMkLst>
        </pc:spChg>
        <pc:spChg chg="add del">
          <ac:chgData name="BEN KHALFALLAH Hela ItimAsrScoVdf" userId="d55be94f-4073-46ba-88ef-465599598fde" providerId="ADAL" clId="{1ACD003D-8B4F-4E45-A51C-5BD176EA623D}" dt="2023-03-15T18:37:29.794" v="2549" actId="26606"/>
          <ac:spMkLst>
            <pc:docMk/>
            <pc:sldMk cId="2394284925" sldId="332"/>
            <ac:spMk id="16" creationId="{66CC1B5B-CB1B-482B-BF03-89D1498F6DE2}"/>
          </ac:spMkLst>
        </pc:spChg>
        <pc:spChg chg="add del">
          <ac:chgData name="BEN KHALFALLAH Hela ItimAsrScoVdf" userId="d55be94f-4073-46ba-88ef-465599598fde" providerId="ADAL" clId="{1ACD003D-8B4F-4E45-A51C-5BD176EA623D}" dt="2023-03-15T18:37:29.794" v="2549" actId="26606"/>
          <ac:spMkLst>
            <pc:docMk/>
            <pc:sldMk cId="2394284925" sldId="332"/>
            <ac:spMk id="23" creationId="{C82BAEE8-511C-4F88-8C15-CCCB76D02855}"/>
          </ac:spMkLst>
        </pc:spChg>
        <pc:spChg chg="add del">
          <ac:chgData name="BEN KHALFALLAH Hela ItimAsrScoVdf" userId="d55be94f-4073-46ba-88ef-465599598fde" providerId="ADAL" clId="{1ACD003D-8B4F-4E45-A51C-5BD176EA623D}" dt="2023-03-15T18:37:29.794" v="2549" actId="26606"/>
          <ac:spMkLst>
            <pc:docMk/>
            <pc:sldMk cId="2394284925" sldId="332"/>
            <ac:spMk id="25" creationId="{B8063F48-0666-4FAD-93CE-260C63B1BFEB}"/>
          </ac:spMkLst>
        </pc:spChg>
        <pc:spChg chg="add del">
          <ac:chgData name="BEN KHALFALLAH Hela ItimAsrScoVdf" userId="d55be94f-4073-46ba-88ef-465599598fde" providerId="ADAL" clId="{1ACD003D-8B4F-4E45-A51C-5BD176EA623D}" dt="2023-03-15T18:37:29.794" v="2549" actId="26606"/>
          <ac:spMkLst>
            <pc:docMk/>
            <pc:sldMk cId="2394284925" sldId="332"/>
            <ac:spMk id="27" creationId="{3902F946-F788-48B1-8FE8-1260C20C8544}"/>
          </ac:spMkLst>
        </pc:spChg>
        <pc:spChg chg="add del">
          <ac:chgData name="BEN KHALFALLAH Hela ItimAsrScoVdf" userId="d55be94f-4073-46ba-88ef-465599598fde" providerId="ADAL" clId="{1ACD003D-8B4F-4E45-A51C-5BD176EA623D}" dt="2023-03-15T18:37:29.794" v="2549" actId="26606"/>
          <ac:spMkLst>
            <pc:docMk/>
            <pc:sldMk cId="2394284925" sldId="332"/>
            <ac:spMk id="29" creationId="{9782C6AC-9E78-4AC5-B98F-A466F06DB777}"/>
          </ac:spMkLst>
        </pc:spChg>
        <pc:spChg chg="add del">
          <ac:chgData name="BEN KHALFALLAH Hela ItimAsrScoVdf" userId="d55be94f-4073-46ba-88ef-465599598fde" providerId="ADAL" clId="{1ACD003D-8B4F-4E45-A51C-5BD176EA623D}" dt="2023-03-15T18:37:29.794" v="2549" actId="26606"/>
          <ac:spMkLst>
            <pc:docMk/>
            <pc:sldMk cId="2394284925" sldId="332"/>
            <ac:spMk id="31" creationId="{F92FB751-4193-4666-9F39-1CDF96FD0C14}"/>
          </ac:spMkLst>
        </pc:spChg>
        <pc:spChg chg="add">
          <ac:chgData name="BEN KHALFALLAH Hela ItimAsrScoVdf" userId="d55be94f-4073-46ba-88ef-465599598fde" providerId="ADAL" clId="{1ACD003D-8B4F-4E45-A51C-5BD176EA623D}" dt="2023-03-15T18:37:29.794" v="2549" actId="26606"/>
          <ac:spMkLst>
            <pc:docMk/>
            <pc:sldMk cId="2394284925" sldId="332"/>
            <ac:spMk id="41" creationId="{AB8CD641-9DEB-4AF5-8236-E9C9CD4C9DCC}"/>
          </ac:spMkLst>
        </pc:spChg>
        <pc:spChg chg="add">
          <ac:chgData name="BEN KHALFALLAH Hela ItimAsrScoVdf" userId="d55be94f-4073-46ba-88ef-465599598fde" providerId="ADAL" clId="{1ACD003D-8B4F-4E45-A51C-5BD176EA623D}" dt="2023-03-15T18:37:29.794" v="2549" actId="26606"/>
          <ac:spMkLst>
            <pc:docMk/>
            <pc:sldMk cId="2394284925" sldId="332"/>
            <ac:spMk id="43" creationId="{5D5E296C-7F37-495B-9C8F-C56402F0BC0E}"/>
          </ac:spMkLst>
        </pc:spChg>
        <pc:spChg chg="add">
          <ac:chgData name="BEN KHALFALLAH Hela ItimAsrScoVdf" userId="d55be94f-4073-46ba-88ef-465599598fde" providerId="ADAL" clId="{1ACD003D-8B4F-4E45-A51C-5BD176EA623D}" dt="2023-03-15T18:37:29.794" v="2549" actId="26606"/>
          <ac:spMkLst>
            <pc:docMk/>
            <pc:sldMk cId="2394284925" sldId="332"/>
            <ac:spMk id="45" creationId="{D4FEA77F-6150-4990-AB1A-6C6AD09F79C7}"/>
          </ac:spMkLst>
        </pc:spChg>
        <pc:spChg chg="add">
          <ac:chgData name="BEN KHALFALLAH Hela ItimAsrScoVdf" userId="d55be94f-4073-46ba-88ef-465599598fde" providerId="ADAL" clId="{1ACD003D-8B4F-4E45-A51C-5BD176EA623D}" dt="2023-03-15T18:37:29.794" v="2549" actId="26606"/>
          <ac:spMkLst>
            <pc:docMk/>
            <pc:sldMk cId="2394284925" sldId="332"/>
            <ac:spMk id="47" creationId="{66CC1B5B-CB1B-482B-BF03-89D1498F6DE2}"/>
          </ac:spMkLst>
        </pc:spChg>
        <pc:spChg chg="add">
          <ac:chgData name="BEN KHALFALLAH Hela ItimAsrScoVdf" userId="d55be94f-4073-46ba-88ef-465599598fde" providerId="ADAL" clId="{1ACD003D-8B4F-4E45-A51C-5BD176EA623D}" dt="2023-03-15T18:37:29.794" v="2549" actId="26606"/>
          <ac:spMkLst>
            <pc:docMk/>
            <pc:sldMk cId="2394284925" sldId="332"/>
            <ac:spMk id="54" creationId="{C82BAEE8-511C-4F88-8C15-CCCB76D02855}"/>
          </ac:spMkLst>
        </pc:spChg>
        <pc:spChg chg="add">
          <ac:chgData name="BEN KHALFALLAH Hela ItimAsrScoVdf" userId="d55be94f-4073-46ba-88ef-465599598fde" providerId="ADAL" clId="{1ACD003D-8B4F-4E45-A51C-5BD176EA623D}" dt="2023-03-15T18:37:29.794" v="2549" actId="26606"/>
          <ac:spMkLst>
            <pc:docMk/>
            <pc:sldMk cId="2394284925" sldId="332"/>
            <ac:spMk id="56" creationId="{B8063F48-0666-4FAD-93CE-260C63B1BFEB}"/>
          </ac:spMkLst>
        </pc:spChg>
        <pc:spChg chg="add">
          <ac:chgData name="BEN KHALFALLAH Hela ItimAsrScoVdf" userId="d55be94f-4073-46ba-88ef-465599598fde" providerId="ADAL" clId="{1ACD003D-8B4F-4E45-A51C-5BD176EA623D}" dt="2023-03-15T18:37:29.794" v="2549" actId="26606"/>
          <ac:spMkLst>
            <pc:docMk/>
            <pc:sldMk cId="2394284925" sldId="332"/>
            <ac:spMk id="58" creationId="{3902F946-F788-48B1-8FE8-1260C20C8544}"/>
          </ac:spMkLst>
        </pc:spChg>
        <pc:spChg chg="add">
          <ac:chgData name="BEN KHALFALLAH Hela ItimAsrScoVdf" userId="d55be94f-4073-46ba-88ef-465599598fde" providerId="ADAL" clId="{1ACD003D-8B4F-4E45-A51C-5BD176EA623D}" dt="2023-03-15T18:37:29.794" v="2549" actId="26606"/>
          <ac:spMkLst>
            <pc:docMk/>
            <pc:sldMk cId="2394284925" sldId="332"/>
            <ac:spMk id="60" creationId="{9782C6AC-9E78-4AC5-B98F-A466F06DB777}"/>
          </ac:spMkLst>
        </pc:spChg>
        <pc:spChg chg="add">
          <ac:chgData name="BEN KHALFALLAH Hela ItimAsrScoVdf" userId="d55be94f-4073-46ba-88ef-465599598fde" providerId="ADAL" clId="{1ACD003D-8B4F-4E45-A51C-5BD176EA623D}" dt="2023-03-15T18:37:29.794" v="2549" actId="26606"/>
          <ac:spMkLst>
            <pc:docMk/>
            <pc:sldMk cId="2394284925" sldId="332"/>
            <ac:spMk id="62" creationId="{F92FB751-4193-4666-9F39-1CDF96FD0C14}"/>
          </ac:spMkLst>
        </pc:spChg>
        <pc:grpChg chg="add del">
          <ac:chgData name="BEN KHALFALLAH Hela ItimAsrScoVdf" userId="d55be94f-4073-46ba-88ef-465599598fde" providerId="ADAL" clId="{1ACD003D-8B4F-4E45-A51C-5BD176EA623D}" dt="2023-03-15T18:37:29.794" v="2549" actId="26606"/>
          <ac:grpSpMkLst>
            <pc:docMk/>
            <pc:sldMk cId="2394284925" sldId="332"/>
            <ac:grpSpMk id="18" creationId="{1B537E3F-FCF5-4357-95F0-E51BBB4639F4}"/>
          </ac:grpSpMkLst>
        </pc:grpChg>
        <pc:grpChg chg="add del">
          <ac:chgData name="BEN KHALFALLAH Hela ItimAsrScoVdf" userId="d55be94f-4073-46ba-88ef-465599598fde" providerId="ADAL" clId="{1ACD003D-8B4F-4E45-A51C-5BD176EA623D}" dt="2023-03-15T18:37:29.794" v="2549" actId="26606"/>
          <ac:grpSpMkLst>
            <pc:docMk/>
            <pc:sldMk cId="2394284925" sldId="332"/>
            <ac:grpSpMk id="33" creationId="{CC547666-6BC2-4126-AF64-5A7DE9FE88A4}"/>
          </ac:grpSpMkLst>
        </pc:grpChg>
        <pc:grpChg chg="add">
          <ac:chgData name="BEN KHALFALLAH Hela ItimAsrScoVdf" userId="d55be94f-4073-46ba-88ef-465599598fde" providerId="ADAL" clId="{1ACD003D-8B4F-4E45-A51C-5BD176EA623D}" dt="2023-03-15T18:37:29.794" v="2549" actId="26606"/>
          <ac:grpSpMkLst>
            <pc:docMk/>
            <pc:sldMk cId="2394284925" sldId="332"/>
            <ac:grpSpMk id="49" creationId="{1B537E3F-FCF5-4357-95F0-E51BBB4639F4}"/>
          </ac:grpSpMkLst>
        </pc:grpChg>
        <pc:grpChg chg="add">
          <ac:chgData name="BEN KHALFALLAH Hela ItimAsrScoVdf" userId="d55be94f-4073-46ba-88ef-465599598fde" providerId="ADAL" clId="{1ACD003D-8B4F-4E45-A51C-5BD176EA623D}" dt="2023-03-15T18:37:29.794" v="2549" actId="26606"/>
          <ac:grpSpMkLst>
            <pc:docMk/>
            <pc:sldMk cId="2394284925" sldId="332"/>
            <ac:grpSpMk id="64" creationId="{CC547666-6BC2-4126-AF64-5A7DE9FE88A4}"/>
          </ac:grpSpMkLst>
        </pc:grpChg>
        <pc:picChg chg="add">
          <ac:chgData name="BEN KHALFALLAH Hela ItimAsrScoVdf" userId="d55be94f-4073-46ba-88ef-465599598fde" providerId="ADAL" clId="{1ACD003D-8B4F-4E45-A51C-5BD176EA623D}" dt="2023-03-15T18:37:01.654" v="2547" actId="26606"/>
          <ac:picMkLst>
            <pc:docMk/>
            <pc:sldMk cId="2394284925" sldId="332"/>
            <ac:picMk id="7" creationId="{3D4726BF-72C6-1032-9310-CE4C3D4D1015}"/>
          </ac:picMkLst>
        </pc:picChg>
      </pc:sldChg>
      <pc:sldChg chg="add del">
        <pc:chgData name="BEN KHALFALLAH Hela ItimAsrScoVdf" userId="d55be94f-4073-46ba-88ef-465599598fde" providerId="ADAL" clId="{1ACD003D-8B4F-4E45-A51C-5BD176EA623D}" dt="2023-03-15T18:23:00.706" v="2500" actId="47"/>
        <pc:sldMkLst>
          <pc:docMk/>
          <pc:sldMk cId="4269424425" sldId="332"/>
        </pc:sldMkLst>
      </pc:sldChg>
      <pc:sldChg chg="addSp delSp modSp new mod setBg">
        <pc:chgData name="BEN KHALFALLAH Hela ItimAsrScoVdf" userId="d55be94f-4073-46ba-88ef-465599598fde" providerId="ADAL" clId="{1ACD003D-8B4F-4E45-A51C-5BD176EA623D}" dt="2023-03-15T18:41:11.877" v="2569" actId="26606"/>
        <pc:sldMkLst>
          <pc:docMk/>
          <pc:sldMk cId="1110692294" sldId="333"/>
        </pc:sldMkLst>
        <pc:spChg chg="mod ord">
          <ac:chgData name="BEN KHALFALLAH Hela ItimAsrScoVdf" userId="d55be94f-4073-46ba-88ef-465599598fde" providerId="ADAL" clId="{1ACD003D-8B4F-4E45-A51C-5BD176EA623D}" dt="2023-03-15T18:41:11.877" v="2569" actId="26606"/>
          <ac:spMkLst>
            <pc:docMk/>
            <pc:sldMk cId="1110692294" sldId="333"/>
            <ac:spMk id="2" creationId="{6E3EC7D8-4EB2-4C8D-AB20-8A26F413B038}"/>
          </ac:spMkLst>
        </pc:spChg>
        <pc:spChg chg="add del">
          <ac:chgData name="BEN KHALFALLAH Hela ItimAsrScoVdf" userId="d55be94f-4073-46ba-88ef-465599598fde" providerId="ADAL" clId="{1ACD003D-8B4F-4E45-A51C-5BD176EA623D}" dt="2023-03-15T18:41:11.877" v="2569" actId="26606"/>
          <ac:spMkLst>
            <pc:docMk/>
            <pc:sldMk cId="1110692294" sldId="333"/>
            <ac:spMk id="15367" creationId="{AB8CD641-9DEB-4AF5-8236-E9C9CD4C9DCC}"/>
          </ac:spMkLst>
        </pc:spChg>
        <pc:spChg chg="add del">
          <ac:chgData name="BEN KHALFALLAH Hela ItimAsrScoVdf" userId="d55be94f-4073-46ba-88ef-465599598fde" providerId="ADAL" clId="{1ACD003D-8B4F-4E45-A51C-5BD176EA623D}" dt="2023-03-15T18:41:11.877" v="2569" actId="26606"/>
          <ac:spMkLst>
            <pc:docMk/>
            <pc:sldMk cId="1110692294" sldId="333"/>
            <ac:spMk id="15369" creationId="{5D5E296C-7F37-495B-9C8F-C56402F0BC0E}"/>
          </ac:spMkLst>
        </pc:spChg>
        <pc:spChg chg="add del">
          <ac:chgData name="BEN KHALFALLAH Hela ItimAsrScoVdf" userId="d55be94f-4073-46ba-88ef-465599598fde" providerId="ADAL" clId="{1ACD003D-8B4F-4E45-A51C-5BD176EA623D}" dt="2023-03-15T18:41:11.877" v="2569" actId="26606"/>
          <ac:spMkLst>
            <pc:docMk/>
            <pc:sldMk cId="1110692294" sldId="333"/>
            <ac:spMk id="15371" creationId="{D4FEA77F-6150-4990-AB1A-6C6AD09F79C7}"/>
          </ac:spMkLst>
        </pc:spChg>
        <pc:spChg chg="add del">
          <ac:chgData name="BEN KHALFALLAH Hela ItimAsrScoVdf" userId="d55be94f-4073-46ba-88ef-465599598fde" providerId="ADAL" clId="{1ACD003D-8B4F-4E45-A51C-5BD176EA623D}" dt="2023-03-15T18:41:11.877" v="2569" actId="26606"/>
          <ac:spMkLst>
            <pc:docMk/>
            <pc:sldMk cId="1110692294" sldId="333"/>
            <ac:spMk id="15373" creationId="{66CC1B5B-CB1B-482B-BF03-89D1498F6DE2}"/>
          </ac:spMkLst>
        </pc:spChg>
        <pc:spChg chg="add del">
          <ac:chgData name="BEN KHALFALLAH Hela ItimAsrScoVdf" userId="d55be94f-4073-46ba-88ef-465599598fde" providerId="ADAL" clId="{1ACD003D-8B4F-4E45-A51C-5BD176EA623D}" dt="2023-03-15T18:41:11.877" v="2569" actId="26606"/>
          <ac:spMkLst>
            <pc:docMk/>
            <pc:sldMk cId="1110692294" sldId="333"/>
            <ac:spMk id="15380" creationId="{0646E723-37AC-46C1-833E-49EBFD56E955}"/>
          </ac:spMkLst>
        </pc:spChg>
        <pc:spChg chg="add del">
          <ac:chgData name="BEN KHALFALLAH Hela ItimAsrScoVdf" userId="d55be94f-4073-46ba-88ef-465599598fde" providerId="ADAL" clId="{1ACD003D-8B4F-4E45-A51C-5BD176EA623D}" dt="2023-03-15T18:41:11.877" v="2569" actId="26606"/>
          <ac:spMkLst>
            <pc:docMk/>
            <pc:sldMk cId="1110692294" sldId="333"/>
            <ac:spMk id="15382" creationId="{1064BEB5-927C-40C6-AD8D-5B1081EBA365}"/>
          </ac:spMkLst>
        </pc:spChg>
        <pc:spChg chg="add del">
          <ac:chgData name="BEN KHALFALLAH Hela ItimAsrScoVdf" userId="d55be94f-4073-46ba-88ef-465599598fde" providerId="ADAL" clId="{1ACD003D-8B4F-4E45-A51C-5BD176EA623D}" dt="2023-03-15T18:41:11.877" v="2569" actId="26606"/>
          <ac:spMkLst>
            <pc:docMk/>
            <pc:sldMk cId="1110692294" sldId="333"/>
            <ac:spMk id="15384" creationId="{CFAD90FD-B14D-4011-90EE-AB83798BC2F0}"/>
          </ac:spMkLst>
        </pc:spChg>
        <pc:spChg chg="add del">
          <ac:chgData name="BEN KHALFALLAH Hela ItimAsrScoVdf" userId="d55be94f-4073-46ba-88ef-465599598fde" providerId="ADAL" clId="{1ACD003D-8B4F-4E45-A51C-5BD176EA623D}" dt="2023-03-15T18:41:11.877" v="2569" actId="26606"/>
          <ac:spMkLst>
            <pc:docMk/>
            <pc:sldMk cId="1110692294" sldId="333"/>
            <ac:spMk id="15386" creationId="{3840A683-B247-4FCD-A924-208E0F8114C1}"/>
          </ac:spMkLst>
        </pc:spChg>
        <pc:spChg chg="add del">
          <ac:chgData name="BEN KHALFALLAH Hela ItimAsrScoVdf" userId="d55be94f-4073-46ba-88ef-465599598fde" providerId="ADAL" clId="{1ACD003D-8B4F-4E45-A51C-5BD176EA623D}" dt="2023-03-15T18:41:11.877" v="2569" actId="26606"/>
          <ac:spMkLst>
            <pc:docMk/>
            <pc:sldMk cId="1110692294" sldId="333"/>
            <ac:spMk id="15388" creationId="{E6861741-689A-45A2-98D1-6C4A4F13C0AB}"/>
          </ac:spMkLst>
        </pc:spChg>
        <pc:spChg chg="add del">
          <ac:chgData name="BEN KHALFALLAH Hela ItimAsrScoVdf" userId="d55be94f-4073-46ba-88ef-465599598fde" providerId="ADAL" clId="{1ACD003D-8B4F-4E45-A51C-5BD176EA623D}" dt="2023-03-15T18:41:11.851" v="2568" actId="26606"/>
          <ac:spMkLst>
            <pc:docMk/>
            <pc:sldMk cId="1110692294" sldId="333"/>
            <ac:spMk id="15399" creationId="{AB8CD641-9DEB-4AF5-8236-E9C9CD4C9DCC}"/>
          </ac:spMkLst>
        </pc:spChg>
        <pc:spChg chg="add del">
          <ac:chgData name="BEN KHALFALLAH Hela ItimAsrScoVdf" userId="d55be94f-4073-46ba-88ef-465599598fde" providerId="ADAL" clId="{1ACD003D-8B4F-4E45-A51C-5BD176EA623D}" dt="2023-03-15T18:41:11.851" v="2568" actId="26606"/>
          <ac:spMkLst>
            <pc:docMk/>
            <pc:sldMk cId="1110692294" sldId="333"/>
            <ac:spMk id="15401" creationId="{5D5E296C-7F37-495B-9C8F-C56402F0BC0E}"/>
          </ac:spMkLst>
        </pc:spChg>
        <pc:spChg chg="add del">
          <ac:chgData name="BEN KHALFALLAH Hela ItimAsrScoVdf" userId="d55be94f-4073-46ba-88ef-465599598fde" providerId="ADAL" clId="{1ACD003D-8B4F-4E45-A51C-5BD176EA623D}" dt="2023-03-15T18:41:11.851" v="2568" actId="26606"/>
          <ac:spMkLst>
            <pc:docMk/>
            <pc:sldMk cId="1110692294" sldId="333"/>
            <ac:spMk id="15403" creationId="{D4FEA77F-6150-4990-AB1A-6C6AD09F79C7}"/>
          </ac:spMkLst>
        </pc:spChg>
        <pc:spChg chg="add del">
          <ac:chgData name="BEN KHALFALLAH Hela ItimAsrScoVdf" userId="d55be94f-4073-46ba-88ef-465599598fde" providerId="ADAL" clId="{1ACD003D-8B4F-4E45-A51C-5BD176EA623D}" dt="2023-03-15T18:41:11.851" v="2568" actId="26606"/>
          <ac:spMkLst>
            <pc:docMk/>
            <pc:sldMk cId="1110692294" sldId="333"/>
            <ac:spMk id="15405" creationId="{66CC1B5B-CB1B-482B-BF03-89D1498F6DE2}"/>
          </ac:spMkLst>
        </pc:spChg>
        <pc:spChg chg="add del">
          <ac:chgData name="BEN KHALFALLAH Hela ItimAsrScoVdf" userId="d55be94f-4073-46ba-88ef-465599598fde" providerId="ADAL" clId="{1ACD003D-8B4F-4E45-A51C-5BD176EA623D}" dt="2023-03-15T18:41:11.851" v="2568" actId="26606"/>
          <ac:spMkLst>
            <pc:docMk/>
            <pc:sldMk cId="1110692294" sldId="333"/>
            <ac:spMk id="15412" creationId="{D465C1FC-DFA3-46C5-9FAF-C9C377B85E63}"/>
          </ac:spMkLst>
        </pc:spChg>
        <pc:spChg chg="add del">
          <ac:chgData name="BEN KHALFALLAH Hela ItimAsrScoVdf" userId="d55be94f-4073-46ba-88ef-465599598fde" providerId="ADAL" clId="{1ACD003D-8B4F-4E45-A51C-5BD176EA623D}" dt="2023-03-15T18:41:11.851" v="2568" actId="26606"/>
          <ac:spMkLst>
            <pc:docMk/>
            <pc:sldMk cId="1110692294" sldId="333"/>
            <ac:spMk id="15414" creationId="{8B886C58-0AFE-441D-937C-CB88459BF779}"/>
          </ac:spMkLst>
        </pc:spChg>
        <pc:spChg chg="add del">
          <ac:chgData name="BEN KHALFALLAH Hela ItimAsrScoVdf" userId="d55be94f-4073-46ba-88ef-465599598fde" providerId="ADAL" clId="{1ACD003D-8B4F-4E45-A51C-5BD176EA623D}" dt="2023-03-15T18:41:11.851" v="2568" actId="26606"/>
          <ac:spMkLst>
            <pc:docMk/>
            <pc:sldMk cId="1110692294" sldId="333"/>
            <ac:spMk id="15416" creationId="{129748EE-6E3E-4FC2-ACA0-1F12AB51CBD2}"/>
          </ac:spMkLst>
        </pc:spChg>
        <pc:spChg chg="add del">
          <ac:chgData name="BEN KHALFALLAH Hela ItimAsrScoVdf" userId="d55be94f-4073-46ba-88ef-465599598fde" providerId="ADAL" clId="{1ACD003D-8B4F-4E45-A51C-5BD176EA623D}" dt="2023-03-15T18:41:11.851" v="2568" actId="26606"/>
          <ac:spMkLst>
            <pc:docMk/>
            <pc:sldMk cId="1110692294" sldId="333"/>
            <ac:spMk id="15418" creationId="{73E5A381-D251-4880-9714-530B28D3EE1B}"/>
          </ac:spMkLst>
        </pc:spChg>
        <pc:spChg chg="add">
          <ac:chgData name="BEN KHALFALLAH Hela ItimAsrScoVdf" userId="d55be94f-4073-46ba-88ef-465599598fde" providerId="ADAL" clId="{1ACD003D-8B4F-4E45-A51C-5BD176EA623D}" dt="2023-03-15T18:41:11.877" v="2569" actId="26606"/>
          <ac:spMkLst>
            <pc:docMk/>
            <pc:sldMk cId="1110692294" sldId="333"/>
            <ac:spMk id="15427" creationId="{AB8CD641-9DEB-4AF5-8236-E9C9CD4C9DCC}"/>
          </ac:spMkLst>
        </pc:spChg>
        <pc:spChg chg="add">
          <ac:chgData name="BEN KHALFALLAH Hela ItimAsrScoVdf" userId="d55be94f-4073-46ba-88ef-465599598fde" providerId="ADAL" clId="{1ACD003D-8B4F-4E45-A51C-5BD176EA623D}" dt="2023-03-15T18:41:11.877" v="2569" actId="26606"/>
          <ac:spMkLst>
            <pc:docMk/>
            <pc:sldMk cId="1110692294" sldId="333"/>
            <ac:spMk id="15428" creationId="{5D5E296C-7F37-495B-9C8F-C56402F0BC0E}"/>
          </ac:spMkLst>
        </pc:spChg>
        <pc:spChg chg="add">
          <ac:chgData name="BEN KHALFALLAH Hela ItimAsrScoVdf" userId="d55be94f-4073-46ba-88ef-465599598fde" providerId="ADAL" clId="{1ACD003D-8B4F-4E45-A51C-5BD176EA623D}" dt="2023-03-15T18:41:11.877" v="2569" actId="26606"/>
          <ac:spMkLst>
            <pc:docMk/>
            <pc:sldMk cId="1110692294" sldId="333"/>
            <ac:spMk id="15429" creationId="{D4FEA77F-6150-4990-AB1A-6C6AD09F79C7}"/>
          </ac:spMkLst>
        </pc:spChg>
        <pc:spChg chg="add">
          <ac:chgData name="BEN KHALFALLAH Hela ItimAsrScoVdf" userId="d55be94f-4073-46ba-88ef-465599598fde" providerId="ADAL" clId="{1ACD003D-8B4F-4E45-A51C-5BD176EA623D}" dt="2023-03-15T18:41:11.877" v="2569" actId="26606"/>
          <ac:spMkLst>
            <pc:docMk/>
            <pc:sldMk cId="1110692294" sldId="333"/>
            <ac:spMk id="15430" creationId="{66CC1B5B-CB1B-482B-BF03-89D1498F6DE2}"/>
          </ac:spMkLst>
        </pc:spChg>
        <pc:spChg chg="add">
          <ac:chgData name="BEN KHALFALLAH Hela ItimAsrScoVdf" userId="d55be94f-4073-46ba-88ef-465599598fde" providerId="ADAL" clId="{1ACD003D-8B4F-4E45-A51C-5BD176EA623D}" dt="2023-03-15T18:41:11.877" v="2569" actId="26606"/>
          <ac:spMkLst>
            <pc:docMk/>
            <pc:sldMk cId="1110692294" sldId="333"/>
            <ac:spMk id="15432" creationId="{0646E723-37AC-46C1-833E-49EBFD56E955}"/>
          </ac:spMkLst>
        </pc:spChg>
        <pc:spChg chg="add">
          <ac:chgData name="BEN KHALFALLAH Hela ItimAsrScoVdf" userId="d55be94f-4073-46ba-88ef-465599598fde" providerId="ADAL" clId="{1ACD003D-8B4F-4E45-A51C-5BD176EA623D}" dt="2023-03-15T18:41:11.877" v="2569" actId="26606"/>
          <ac:spMkLst>
            <pc:docMk/>
            <pc:sldMk cId="1110692294" sldId="333"/>
            <ac:spMk id="15433" creationId="{1064BEB5-927C-40C6-AD8D-5B1081EBA365}"/>
          </ac:spMkLst>
        </pc:spChg>
        <pc:spChg chg="add">
          <ac:chgData name="BEN KHALFALLAH Hela ItimAsrScoVdf" userId="d55be94f-4073-46ba-88ef-465599598fde" providerId="ADAL" clId="{1ACD003D-8B4F-4E45-A51C-5BD176EA623D}" dt="2023-03-15T18:41:11.877" v="2569" actId="26606"/>
          <ac:spMkLst>
            <pc:docMk/>
            <pc:sldMk cId="1110692294" sldId="333"/>
            <ac:spMk id="15434" creationId="{CFAD90FD-B14D-4011-90EE-AB83798BC2F0}"/>
          </ac:spMkLst>
        </pc:spChg>
        <pc:spChg chg="add">
          <ac:chgData name="BEN KHALFALLAH Hela ItimAsrScoVdf" userId="d55be94f-4073-46ba-88ef-465599598fde" providerId="ADAL" clId="{1ACD003D-8B4F-4E45-A51C-5BD176EA623D}" dt="2023-03-15T18:41:11.877" v="2569" actId="26606"/>
          <ac:spMkLst>
            <pc:docMk/>
            <pc:sldMk cId="1110692294" sldId="333"/>
            <ac:spMk id="15435" creationId="{3840A683-B247-4FCD-A924-208E0F8114C1}"/>
          </ac:spMkLst>
        </pc:spChg>
        <pc:spChg chg="add">
          <ac:chgData name="BEN KHALFALLAH Hela ItimAsrScoVdf" userId="d55be94f-4073-46ba-88ef-465599598fde" providerId="ADAL" clId="{1ACD003D-8B4F-4E45-A51C-5BD176EA623D}" dt="2023-03-15T18:41:11.877" v="2569" actId="26606"/>
          <ac:spMkLst>
            <pc:docMk/>
            <pc:sldMk cId="1110692294" sldId="333"/>
            <ac:spMk id="15436" creationId="{E6861741-689A-45A2-98D1-6C4A4F13C0AB}"/>
          </ac:spMkLst>
        </pc:spChg>
        <pc:grpChg chg="add del">
          <ac:chgData name="BEN KHALFALLAH Hela ItimAsrScoVdf" userId="d55be94f-4073-46ba-88ef-465599598fde" providerId="ADAL" clId="{1ACD003D-8B4F-4E45-A51C-5BD176EA623D}" dt="2023-03-15T18:41:11.877" v="2569" actId="26606"/>
          <ac:grpSpMkLst>
            <pc:docMk/>
            <pc:sldMk cId="1110692294" sldId="333"/>
            <ac:grpSpMk id="15375" creationId="{1B537E3F-FCF5-4357-95F0-E51BBB4639F4}"/>
          </ac:grpSpMkLst>
        </pc:grpChg>
        <pc:grpChg chg="add del">
          <ac:chgData name="BEN KHALFALLAH Hela ItimAsrScoVdf" userId="d55be94f-4073-46ba-88ef-465599598fde" providerId="ADAL" clId="{1ACD003D-8B4F-4E45-A51C-5BD176EA623D}" dt="2023-03-15T18:41:11.851" v="2568" actId="26606"/>
          <ac:grpSpMkLst>
            <pc:docMk/>
            <pc:sldMk cId="1110692294" sldId="333"/>
            <ac:grpSpMk id="15407" creationId="{1B537E3F-FCF5-4357-95F0-E51BBB4639F4}"/>
          </ac:grpSpMkLst>
        </pc:grpChg>
        <pc:grpChg chg="add">
          <ac:chgData name="BEN KHALFALLAH Hela ItimAsrScoVdf" userId="d55be94f-4073-46ba-88ef-465599598fde" providerId="ADAL" clId="{1ACD003D-8B4F-4E45-A51C-5BD176EA623D}" dt="2023-03-15T18:41:11.877" v="2569" actId="26606"/>
          <ac:grpSpMkLst>
            <pc:docMk/>
            <pc:sldMk cId="1110692294" sldId="333"/>
            <ac:grpSpMk id="15431" creationId="{1B537E3F-FCF5-4357-95F0-E51BBB4639F4}"/>
          </ac:grpSpMkLst>
        </pc:grpChg>
        <pc:picChg chg="add del mod">
          <ac:chgData name="BEN KHALFALLAH Hela ItimAsrScoVdf" userId="d55be94f-4073-46ba-88ef-465599598fde" providerId="ADAL" clId="{1ACD003D-8B4F-4E45-A51C-5BD176EA623D}" dt="2023-03-15T18:41:01.381" v="2565" actId="478"/>
          <ac:picMkLst>
            <pc:docMk/>
            <pc:sldMk cId="1110692294" sldId="333"/>
            <ac:picMk id="15362" creationId="{7187EF01-CAC9-4B74-BAD7-DE1E7B63CE6C}"/>
          </ac:picMkLst>
        </pc:picChg>
        <pc:picChg chg="add mod">
          <ac:chgData name="BEN KHALFALLAH Hela ItimAsrScoVdf" userId="d55be94f-4073-46ba-88ef-465599598fde" providerId="ADAL" clId="{1ACD003D-8B4F-4E45-A51C-5BD176EA623D}" dt="2023-03-15T18:41:11.877" v="2569" actId="26606"/>
          <ac:picMkLst>
            <pc:docMk/>
            <pc:sldMk cId="1110692294" sldId="333"/>
            <ac:picMk id="15364" creationId="{60D17D12-367E-43A1-9E4A-95988ACD0BE8}"/>
          </ac:picMkLst>
        </pc:picChg>
        <pc:cxnChg chg="add del">
          <ac:chgData name="BEN KHALFALLAH Hela ItimAsrScoVdf" userId="d55be94f-4073-46ba-88ef-465599598fde" providerId="ADAL" clId="{1ACD003D-8B4F-4E45-A51C-5BD176EA623D}" dt="2023-03-15T18:41:11.877" v="2569" actId="26606"/>
          <ac:cxnSpMkLst>
            <pc:docMk/>
            <pc:sldMk cId="1110692294" sldId="333"/>
            <ac:cxnSpMk id="15390" creationId="{0C77DF75-521B-49EA-B235-767773C0E2D1}"/>
          </ac:cxnSpMkLst>
        </pc:cxnChg>
        <pc:cxnChg chg="add del">
          <ac:chgData name="BEN KHALFALLAH Hela ItimAsrScoVdf" userId="d55be94f-4073-46ba-88ef-465599598fde" providerId="ADAL" clId="{1ACD003D-8B4F-4E45-A51C-5BD176EA623D}" dt="2023-03-15T18:41:11.877" v="2569" actId="26606"/>
          <ac:cxnSpMkLst>
            <pc:docMk/>
            <pc:sldMk cId="1110692294" sldId="333"/>
            <ac:cxnSpMk id="15392" creationId="{D8C40A12-D255-4952-B536-CF4E4866D2DA}"/>
          </ac:cxnSpMkLst>
        </pc:cxnChg>
        <pc:cxnChg chg="add del">
          <ac:chgData name="BEN KHALFALLAH Hela ItimAsrScoVdf" userId="d55be94f-4073-46ba-88ef-465599598fde" providerId="ADAL" clId="{1ACD003D-8B4F-4E45-A51C-5BD176EA623D}" dt="2023-03-15T18:41:11.877" v="2569" actId="26606"/>
          <ac:cxnSpMkLst>
            <pc:docMk/>
            <pc:sldMk cId="1110692294" sldId="333"/>
            <ac:cxnSpMk id="15394" creationId="{612384E2-1832-460A-A0E1-22E604739033}"/>
          </ac:cxnSpMkLst>
        </pc:cxnChg>
        <pc:cxnChg chg="add del">
          <ac:chgData name="BEN KHALFALLAH Hela ItimAsrScoVdf" userId="d55be94f-4073-46ba-88ef-465599598fde" providerId="ADAL" clId="{1ACD003D-8B4F-4E45-A51C-5BD176EA623D}" dt="2023-03-15T18:41:11.851" v="2568" actId="26606"/>
          <ac:cxnSpMkLst>
            <pc:docMk/>
            <pc:sldMk cId="1110692294" sldId="333"/>
            <ac:cxnSpMk id="15420" creationId="{8B7156C4-96CE-4C55-BBBF-3F10C23116EE}"/>
          </ac:cxnSpMkLst>
        </pc:cxnChg>
        <pc:cxnChg chg="add del">
          <ac:chgData name="BEN KHALFALLAH Hela ItimAsrScoVdf" userId="d55be94f-4073-46ba-88ef-465599598fde" providerId="ADAL" clId="{1ACD003D-8B4F-4E45-A51C-5BD176EA623D}" dt="2023-03-15T18:41:11.851" v="2568" actId="26606"/>
          <ac:cxnSpMkLst>
            <pc:docMk/>
            <pc:sldMk cId="1110692294" sldId="333"/>
            <ac:cxnSpMk id="15422" creationId="{88C3A3B4-2A59-4319-8007-200D721865F6}"/>
          </ac:cxnSpMkLst>
        </pc:cxnChg>
        <pc:cxnChg chg="add del">
          <ac:chgData name="BEN KHALFALLAH Hela ItimAsrScoVdf" userId="d55be94f-4073-46ba-88ef-465599598fde" providerId="ADAL" clId="{1ACD003D-8B4F-4E45-A51C-5BD176EA623D}" dt="2023-03-15T18:41:11.851" v="2568" actId="26606"/>
          <ac:cxnSpMkLst>
            <pc:docMk/>
            <pc:sldMk cId="1110692294" sldId="333"/>
            <ac:cxnSpMk id="15424" creationId="{A9329761-0E22-487E-9CF4-FE08571F1738}"/>
          </ac:cxnSpMkLst>
        </pc:cxnChg>
        <pc:cxnChg chg="add">
          <ac:chgData name="BEN KHALFALLAH Hela ItimAsrScoVdf" userId="d55be94f-4073-46ba-88ef-465599598fde" providerId="ADAL" clId="{1ACD003D-8B4F-4E45-A51C-5BD176EA623D}" dt="2023-03-15T18:41:11.877" v="2569" actId="26606"/>
          <ac:cxnSpMkLst>
            <pc:docMk/>
            <pc:sldMk cId="1110692294" sldId="333"/>
            <ac:cxnSpMk id="15426" creationId="{612384E2-1832-460A-A0E1-22E604739033}"/>
          </ac:cxnSpMkLst>
        </pc:cxnChg>
        <pc:cxnChg chg="add">
          <ac:chgData name="BEN KHALFALLAH Hela ItimAsrScoVdf" userId="d55be94f-4073-46ba-88ef-465599598fde" providerId="ADAL" clId="{1ACD003D-8B4F-4E45-A51C-5BD176EA623D}" dt="2023-03-15T18:41:11.877" v="2569" actId="26606"/>
          <ac:cxnSpMkLst>
            <pc:docMk/>
            <pc:sldMk cId="1110692294" sldId="333"/>
            <ac:cxnSpMk id="15437" creationId="{0C77DF75-521B-49EA-B235-767773C0E2D1}"/>
          </ac:cxnSpMkLst>
        </pc:cxnChg>
        <pc:cxnChg chg="add">
          <ac:chgData name="BEN KHALFALLAH Hela ItimAsrScoVdf" userId="d55be94f-4073-46ba-88ef-465599598fde" providerId="ADAL" clId="{1ACD003D-8B4F-4E45-A51C-5BD176EA623D}" dt="2023-03-15T18:41:11.877" v="2569" actId="26606"/>
          <ac:cxnSpMkLst>
            <pc:docMk/>
            <pc:sldMk cId="1110692294" sldId="333"/>
            <ac:cxnSpMk id="15438" creationId="{D8C40A12-D255-4952-B536-CF4E4866D2DA}"/>
          </ac:cxnSpMkLst>
        </pc:cxnChg>
      </pc:sldChg>
      <pc:sldChg chg="addSp delSp modSp add mod">
        <pc:chgData name="BEN KHALFALLAH Hela ItimAsrScoVdf" userId="d55be94f-4073-46ba-88ef-465599598fde" providerId="ADAL" clId="{1ACD003D-8B4F-4E45-A51C-5BD176EA623D}" dt="2023-03-15T18:41:59.126" v="2587" actId="26606"/>
        <pc:sldMkLst>
          <pc:docMk/>
          <pc:sldMk cId="2255511390" sldId="334"/>
        </pc:sldMkLst>
        <pc:spChg chg="mod ord">
          <ac:chgData name="BEN KHALFALLAH Hela ItimAsrScoVdf" userId="d55be94f-4073-46ba-88ef-465599598fde" providerId="ADAL" clId="{1ACD003D-8B4F-4E45-A51C-5BD176EA623D}" dt="2023-03-15T18:41:59.126" v="2587" actId="26606"/>
          <ac:spMkLst>
            <pc:docMk/>
            <pc:sldMk cId="2255511390" sldId="334"/>
            <ac:spMk id="2" creationId="{6E3EC7D8-4EB2-4C8D-AB20-8A26F413B038}"/>
          </ac:spMkLst>
        </pc:spChg>
        <pc:spChg chg="del">
          <ac:chgData name="BEN KHALFALLAH Hela ItimAsrScoVdf" userId="d55be94f-4073-46ba-88ef-465599598fde" providerId="ADAL" clId="{1ACD003D-8B4F-4E45-A51C-5BD176EA623D}" dt="2023-03-15T18:41:59.126" v="2587" actId="26606"/>
          <ac:spMkLst>
            <pc:docMk/>
            <pc:sldMk cId="2255511390" sldId="334"/>
            <ac:spMk id="15427" creationId="{AB8CD641-9DEB-4AF5-8236-E9C9CD4C9DCC}"/>
          </ac:spMkLst>
        </pc:spChg>
        <pc:spChg chg="del">
          <ac:chgData name="BEN KHALFALLAH Hela ItimAsrScoVdf" userId="d55be94f-4073-46ba-88ef-465599598fde" providerId="ADAL" clId="{1ACD003D-8B4F-4E45-A51C-5BD176EA623D}" dt="2023-03-15T18:41:59.126" v="2587" actId="26606"/>
          <ac:spMkLst>
            <pc:docMk/>
            <pc:sldMk cId="2255511390" sldId="334"/>
            <ac:spMk id="15428" creationId="{5D5E296C-7F37-495B-9C8F-C56402F0BC0E}"/>
          </ac:spMkLst>
        </pc:spChg>
        <pc:spChg chg="del">
          <ac:chgData name="BEN KHALFALLAH Hela ItimAsrScoVdf" userId="d55be94f-4073-46ba-88ef-465599598fde" providerId="ADAL" clId="{1ACD003D-8B4F-4E45-A51C-5BD176EA623D}" dt="2023-03-15T18:41:59.126" v="2587" actId="26606"/>
          <ac:spMkLst>
            <pc:docMk/>
            <pc:sldMk cId="2255511390" sldId="334"/>
            <ac:spMk id="15429" creationId="{D4FEA77F-6150-4990-AB1A-6C6AD09F79C7}"/>
          </ac:spMkLst>
        </pc:spChg>
        <pc:spChg chg="del">
          <ac:chgData name="BEN KHALFALLAH Hela ItimAsrScoVdf" userId="d55be94f-4073-46ba-88ef-465599598fde" providerId="ADAL" clId="{1ACD003D-8B4F-4E45-A51C-5BD176EA623D}" dt="2023-03-15T18:41:59.126" v="2587" actId="26606"/>
          <ac:spMkLst>
            <pc:docMk/>
            <pc:sldMk cId="2255511390" sldId="334"/>
            <ac:spMk id="15430" creationId="{66CC1B5B-CB1B-482B-BF03-89D1498F6DE2}"/>
          </ac:spMkLst>
        </pc:spChg>
        <pc:spChg chg="del">
          <ac:chgData name="BEN KHALFALLAH Hela ItimAsrScoVdf" userId="d55be94f-4073-46ba-88ef-465599598fde" providerId="ADAL" clId="{1ACD003D-8B4F-4E45-A51C-5BD176EA623D}" dt="2023-03-15T18:41:59.126" v="2587" actId="26606"/>
          <ac:spMkLst>
            <pc:docMk/>
            <pc:sldMk cId="2255511390" sldId="334"/>
            <ac:spMk id="15432" creationId="{0646E723-37AC-46C1-833E-49EBFD56E955}"/>
          </ac:spMkLst>
        </pc:spChg>
        <pc:spChg chg="del">
          <ac:chgData name="BEN KHALFALLAH Hela ItimAsrScoVdf" userId="d55be94f-4073-46ba-88ef-465599598fde" providerId="ADAL" clId="{1ACD003D-8B4F-4E45-A51C-5BD176EA623D}" dt="2023-03-15T18:41:59.126" v="2587" actId="26606"/>
          <ac:spMkLst>
            <pc:docMk/>
            <pc:sldMk cId="2255511390" sldId="334"/>
            <ac:spMk id="15433" creationId="{1064BEB5-927C-40C6-AD8D-5B1081EBA365}"/>
          </ac:spMkLst>
        </pc:spChg>
        <pc:spChg chg="del">
          <ac:chgData name="BEN KHALFALLAH Hela ItimAsrScoVdf" userId="d55be94f-4073-46ba-88ef-465599598fde" providerId="ADAL" clId="{1ACD003D-8B4F-4E45-A51C-5BD176EA623D}" dt="2023-03-15T18:41:59.126" v="2587" actId="26606"/>
          <ac:spMkLst>
            <pc:docMk/>
            <pc:sldMk cId="2255511390" sldId="334"/>
            <ac:spMk id="15434" creationId="{CFAD90FD-B14D-4011-90EE-AB83798BC2F0}"/>
          </ac:spMkLst>
        </pc:spChg>
        <pc:spChg chg="del">
          <ac:chgData name="BEN KHALFALLAH Hela ItimAsrScoVdf" userId="d55be94f-4073-46ba-88ef-465599598fde" providerId="ADAL" clId="{1ACD003D-8B4F-4E45-A51C-5BD176EA623D}" dt="2023-03-15T18:41:59.126" v="2587" actId="26606"/>
          <ac:spMkLst>
            <pc:docMk/>
            <pc:sldMk cId="2255511390" sldId="334"/>
            <ac:spMk id="15435" creationId="{3840A683-B247-4FCD-A924-208E0F8114C1}"/>
          </ac:spMkLst>
        </pc:spChg>
        <pc:spChg chg="del">
          <ac:chgData name="BEN KHALFALLAH Hela ItimAsrScoVdf" userId="d55be94f-4073-46ba-88ef-465599598fde" providerId="ADAL" clId="{1ACD003D-8B4F-4E45-A51C-5BD176EA623D}" dt="2023-03-15T18:41:59.126" v="2587" actId="26606"/>
          <ac:spMkLst>
            <pc:docMk/>
            <pc:sldMk cId="2255511390" sldId="334"/>
            <ac:spMk id="15436" creationId="{E6861741-689A-45A2-98D1-6C4A4F13C0AB}"/>
          </ac:spMkLst>
        </pc:spChg>
        <pc:spChg chg="add">
          <ac:chgData name="BEN KHALFALLAH Hela ItimAsrScoVdf" userId="d55be94f-4073-46ba-88ef-465599598fde" providerId="ADAL" clId="{1ACD003D-8B4F-4E45-A51C-5BD176EA623D}" dt="2023-03-15T18:41:59.126" v="2587" actId="26606"/>
          <ac:spMkLst>
            <pc:docMk/>
            <pc:sldMk cId="2255511390" sldId="334"/>
            <ac:spMk id="16391" creationId="{AB8CD641-9DEB-4AF5-8236-E9C9CD4C9DCC}"/>
          </ac:spMkLst>
        </pc:spChg>
        <pc:spChg chg="add">
          <ac:chgData name="BEN KHALFALLAH Hela ItimAsrScoVdf" userId="d55be94f-4073-46ba-88ef-465599598fde" providerId="ADAL" clId="{1ACD003D-8B4F-4E45-A51C-5BD176EA623D}" dt="2023-03-15T18:41:59.126" v="2587" actId="26606"/>
          <ac:spMkLst>
            <pc:docMk/>
            <pc:sldMk cId="2255511390" sldId="334"/>
            <ac:spMk id="16393" creationId="{5D5E296C-7F37-495B-9C8F-C56402F0BC0E}"/>
          </ac:spMkLst>
        </pc:spChg>
        <pc:spChg chg="add">
          <ac:chgData name="BEN KHALFALLAH Hela ItimAsrScoVdf" userId="d55be94f-4073-46ba-88ef-465599598fde" providerId="ADAL" clId="{1ACD003D-8B4F-4E45-A51C-5BD176EA623D}" dt="2023-03-15T18:41:59.126" v="2587" actId="26606"/>
          <ac:spMkLst>
            <pc:docMk/>
            <pc:sldMk cId="2255511390" sldId="334"/>
            <ac:spMk id="16395" creationId="{D4FEA77F-6150-4990-AB1A-6C6AD09F79C7}"/>
          </ac:spMkLst>
        </pc:spChg>
        <pc:spChg chg="add">
          <ac:chgData name="BEN KHALFALLAH Hela ItimAsrScoVdf" userId="d55be94f-4073-46ba-88ef-465599598fde" providerId="ADAL" clId="{1ACD003D-8B4F-4E45-A51C-5BD176EA623D}" dt="2023-03-15T18:41:59.126" v="2587" actId="26606"/>
          <ac:spMkLst>
            <pc:docMk/>
            <pc:sldMk cId="2255511390" sldId="334"/>
            <ac:spMk id="16397" creationId="{66CC1B5B-CB1B-482B-BF03-89D1498F6DE2}"/>
          </ac:spMkLst>
        </pc:spChg>
        <pc:spChg chg="add">
          <ac:chgData name="BEN KHALFALLAH Hela ItimAsrScoVdf" userId="d55be94f-4073-46ba-88ef-465599598fde" providerId="ADAL" clId="{1ACD003D-8B4F-4E45-A51C-5BD176EA623D}" dt="2023-03-15T18:41:59.126" v="2587" actId="26606"/>
          <ac:spMkLst>
            <pc:docMk/>
            <pc:sldMk cId="2255511390" sldId="334"/>
            <ac:spMk id="16404" creationId="{0646E723-37AC-46C1-833E-49EBFD56E955}"/>
          </ac:spMkLst>
        </pc:spChg>
        <pc:spChg chg="add">
          <ac:chgData name="BEN KHALFALLAH Hela ItimAsrScoVdf" userId="d55be94f-4073-46ba-88ef-465599598fde" providerId="ADAL" clId="{1ACD003D-8B4F-4E45-A51C-5BD176EA623D}" dt="2023-03-15T18:41:59.126" v="2587" actId="26606"/>
          <ac:spMkLst>
            <pc:docMk/>
            <pc:sldMk cId="2255511390" sldId="334"/>
            <ac:spMk id="16406" creationId="{1064BEB5-927C-40C6-AD8D-5B1081EBA365}"/>
          </ac:spMkLst>
        </pc:spChg>
        <pc:spChg chg="add">
          <ac:chgData name="BEN KHALFALLAH Hela ItimAsrScoVdf" userId="d55be94f-4073-46ba-88ef-465599598fde" providerId="ADAL" clId="{1ACD003D-8B4F-4E45-A51C-5BD176EA623D}" dt="2023-03-15T18:41:59.126" v="2587" actId="26606"/>
          <ac:spMkLst>
            <pc:docMk/>
            <pc:sldMk cId="2255511390" sldId="334"/>
            <ac:spMk id="16408" creationId="{CFAD90FD-B14D-4011-90EE-AB83798BC2F0}"/>
          </ac:spMkLst>
        </pc:spChg>
        <pc:spChg chg="add">
          <ac:chgData name="BEN KHALFALLAH Hela ItimAsrScoVdf" userId="d55be94f-4073-46ba-88ef-465599598fde" providerId="ADAL" clId="{1ACD003D-8B4F-4E45-A51C-5BD176EA623D}" dt="2023-03-15T18:41:59.126" v="2587" actId="26606"/>
          <ac:spMkLst>
            <pc:docMk/>
            <pc:sldMk cId="2255511390" sldId="334"/>
            <ac:spMk id="16410" creationId="{3840A683-B247-4FCD-A924-208E0F8114C1}"/>
          </ac:spMkLst>
        </pc:spChg>
        <pc:spChg chg="add">
          <ac:chgData name="BEN KHALFALLAH Hela ItimAsrScoVdf" userId="d55be94f-4073-46ba-88ef-465599598fde" providerId="ADAL" clId="{1ACD003D-8B4F-4E45-A51C-5BD176EA623D}" dt="2023-03-15T18:41:59.126" v="2587" actId="26606"/>
          <ac:spMkLst>
            <pc:docMk/>
            <pc:sldMk cId="2255511390" sldId="334"/>
            <ac:spMk id="16412" creationId="{E6861741-689A-45A2-98D1-6C4A4F13C0AB}"/>
          </ac:spMkLst>
        </pc:spChg>
        <pc:grpChg chg="del">
          <ac:chgData name="BEN KHALFALLAH Hela ItimAsrScoVdf" userId="d55be94f-4073-46ba-88ef-465599598fde" providerId="ADAL" clId="{1ACD003D-8B4F-4E45-A51C-5BD176EA623D}" dt="2023-03-15T18:41:59.126" v="2587" actId="26606"/>
          <ac:grpSpMkLst>
            <pc:docMk/>
            <pc:sldMk cId="2255511390" sldId="334"/>
            <ac:grpSpMk id="15431" creationId="{1B537E3F-FCF5-4357-95F0-E51BBB4639F4}"/>
          </ac:grpSpMkLst>
        </pc:grpChg>
        <pc:grpChg chg="add">
          <ac:chgData name="BEN KHALFALLAH Hela ItimAsrScoVdf" userId="d55be94f-4073-46ba-88ef-465599598fde" providerId="ADAL" clId="{1ACD003D-8B4F-4E45-A51C-5BD176EA623D}" dt="2023-03-15T18:41:59.126" v="2587" actId="26606"/>
          <ac:grpSpMkLst>
            <pc:docMk/>
            <pc:sldMk cId="2255511390" sldId="334"/>
            <ac:grpSpMk id="16399" creationId="{1B537E3F-FCF5-4357-95F0-E51BBB4639F4}"/>
          </ac:grpSpMkLst>
        </pc:grpChg>
        <pc:picChg chg="del">
          <ac:chgData name="BEN KHALFALLAH Hela ItimAsrScoVdf" userId="d55be94f-4073-46ba-88ef-465599598fde" providerId="ADAL" clId="{1ACD003D-8B4F-4E45-A51C-5BD176EA623D}" dt="2023-03-15T18:41:45.137" v="2585" actId="478"/>
          <ac:picMkLst>
            <pc:docMk/>
            <pc:sldMk cId="2255511390" sldId="334"/>
            <ac:picMk id="15364" creationId="{60D17D12-367E-43A1-9E4A-95988ACD0BE8}"/>
          </ac:picMkLst>
        </pc:picChg>
        <pc:picChg chg="add mod">
          <ac:chgData name="BEN KHALFALLAH Hela ItimAsrScoVdf" userId="d55be94f-4073-46ba-88ef-465599598fde" providerId="ADAL" clId="{1ACD003D-8B4F-4E45-A51C-5BD176EA623D}" dt="2023-03-15T18:41:59.126" v="2587" actId="26606"/>
          <ac:picMkLst>
            <pc:docMk/>
            <pc:sldMk cId="2255511390" sldId="334"/>
            <ac:picMk id="16386" creationId="{7825B470-450A-4E72-A338-44B1D17C2137}"/>
          </ac:picMkLst>
        </pc:picChg>
        <pc:cxnChg chg="del">
          <ac:chgData name="BEN KHALFALLAH Hela ItimAsrScoVdf" userId="d55be94f-4073-46ba-88ef-465599598fde" providerId="ADAL" clId="{1ACD003D-8B4F-4E45-A51C-5BD176EA623D}" dt="2023-03-15T18:41:59.126" v="2587" actId="26606"/>
          <ac:cxnSpMkLst>
            <pc:docMk/>
            <pc:sldMk cId="2255511390" sldId="334"/>
            <ac:cxnSpMk id="15426" creationId="{612384E2-1832-460A-A0E1-22E604739033}"/>
          </ac:cxnSpMkLst>
        </pc:cxnChg>
        <pc:cxnChg chg="del">
          <ac:chgData name="BEN KHALFALLAH Hela ItimAsrScoVdf" userId="d55be94f-4073-46ba-88ef-465599598fde" providerId="ADAL" clId="{1ACD003D-8B4F-4E45-A51C-5BD176EA623D}" dt="2023-03-15T18:41:59.126" v="2587" actId="26606"/>
          <ac:cxnSpMkLst>
            <pc:docMk/>
            <pc:sldMk cId="2255511390" sldId="334"/>
            <ac:cxnSpMk id="15437" creationId="{0C77DF75-521B-49EA-B235-767773C0E2D1}"/>
          </ac:cxnSpMkLst>
        </pc:cxnChg>
        <pc:cxnChg chg="del">
          <ac:chgData name="BEN KHALFALLAH Hela ItimAsrScoVdf" userId="d55be94f-4073-46ba-88ef-465599598fde" providerId="ADAL" clId="{1ACD003D-8B4F-4E45-A51C-5BD176EA623D}" dt="2023-03-15T18:41:59.126" v="2587" actId="26606"/>
          <ac:cxnSpMkLst>
            <pc:docMk/>
            <pc:sldMk cId="2255511390" sldId="334"/>
            <ac:cxnSpMk id="15438" creationId="{D8C40A12-D255-4952-B536-CF4E4866D2DA}"/>
          </ac:cxnSpMkLst>
        </pc:cxnChg>
        <pc:cxnChg chg="add">
          <ac:chgData name="BEN KHALFALLAH Hela ItimAsrScoVdf" userId="d55be94f-4073-46ba-88ef-465599598fde" providerId="ADAL" clId="{1ACD003D-8B4F-4E45-A51C-5BD176EA623D}" dt="2023-03-15T18:41:59.126" v="2587" actId="26606"/>
          <ac:cxnSpMkLst>
            <pc:docMk/>
            <pc:sldMk cId="2255511390" sldId="334"/>
            <ac:cxnSpMk id="16414" creationId="{0C77DF75-521B-49EA-B235-767773C0E2D1}"/>
          </ac:cxnSpMkLst>
        </pc:cxnChg>
        <pc:cxnChg chg="add">
          <ac:chgData name="BEN KHALFALLAH Hela ItimAsrScoVdf" userId="d55be94f-4073-46ba-88ef-465599598fde" providerId="ADAL" clId="{1ACD003D-8B4F-4E45-A51C-5BD176EA623D}" dt="2023-03-15T18:41:59.126" v="2587" actId="26606"/>
          <ac:cxnSpMkLst>
            <pc:docMk/>
            <pc:sldMk cId="2255511390" sldId="334"/>
            <ac:cxnSpMk id="16416" creationId="{D8C40A12-D255-4952-B536-CF4E4866D2DA}"/>
          </ac:cxnSpMkLst>
        </pc:cxnChg>
        <pc:cxnChg chg="add">
          <ac:chgData name="BEN KHALFALLAH Hela ItimAsrScoVdf" userId="d55be94f-4073-46ba-88ef-465599598fde" providerId="ADAL" clId="{1ACD003D-8B4F-4E45-A51C-5BD176EA623D}" dt="2023-03-15T18:41:59.126" v="2587" actId="26606"/>
          <ac:cxnSpMkLst>
            <pc:docMk/>
            <pc:sldMk cId="2255511390" sldId="334"/>
            <ac:cxnSpMk id="16418" creationId="{612384E2-1832-460A-A0E1-22E604739033}"/>
          </ac:cxnSpMkLst>
        </pc:cxnChg>
      </pc:sldChg>
      <pc:sldChg chg="addSp delSp modSp new mod setBg">
        <pc:chgData name="BEN KHALFALLAH Hela ItimAsrScoVdf" userId="d55be94f-4073-46ba-88ef-465599598fde" providerId="ADAL" clId="{1ACD003D-8B4F-4E45-A51C-5BD176EA623D}" dt="2023-03-15T19:39:32.949" v="2721" actId="27614"/>
        <pc:sldMkLst>
          <pc:docMk/>
          <pc:sldMk cId="3384738028" sldId="335"/>
        </pc:sldMkLst>
        <pc:spChg chg="add del">
          <ac:chgData name="BEN KHALFALLAH Hela ItimAsrScoVdf" userId="d55be94f-4073-46ba-88ef-465599598fde" providerId="ADAL" clId="{1ACD003D-8B4F-4E45-A51C-5BD176EA623D}" dt="2023-03-15T19:39:19.349" v="2715" actId="26606"/>
          <ac:spMkLst>
            <pc:docMk/>
            <pc:sldMk cId="3384738028" sldId="335"/>
            <ac:spMk id="11" creationId="{9527FCEA-6143-4C5E-8C45-8AC9237ADE89}"/>
          </ac:spMkLst>
        </pc:spChg>
        <pc:spChg chg="add del">
          <ac:chgData name="BEN KHALFALLAH Hela ItimAsrScoVdf" userId="d55be94f-4073-46ba-88ef-465599598fde" providerId="ADAL" clId="{1ACD003D-8B4F-4E45-A51C-5BD176EA623D}" dt="2023-03-15T19:37:58.519" v="2702" actId="26606"/>
          <ac:spMkLst>
            <pc:docMk/>
            <pc:sldMk cId="3384738028" sldId="335"/>
            <ac:spMk id="12" creationId="{9527FCEA-6143-4C5E-8C45-8AC9237ADE89}"/>
          </ac:spMkLst>
        </pc:spChg>
        <pc:spChg chg="add del">
          <ac:chgData name="BEN KHALFALLAH Hela ItimAsrScoVdf" userId="d55be94f-4073-46ba-88ef-465599598fde" providerId="ADAL" clId="{1ACD003D-8B4F-4E45-A51C-5BD176EA623D}" dt="2023-03-15T19:39:19.349" v="2715" actId="26606"/>
          <ac:spMkLst>
            <pc:docMk/>
            <pc:sldMk cId="3384738028" sldId="335"/>
            <ac:spMk id="13" creationId="{1A9F23AD-7A55-49F3-A3EC-743F47F36B0E}"/>
          </ac:spMkLst>
        </pc:spChg>
        <pc:spChg chg="add del">
          <ac:chgData name="BEN KHALFALLAH Hela ItimAsrScoVdf" userId="d55be94f-4073-46ba-88ef-465599598fde" providerId="ADAL" clId="{1ACD003D-8B4F-4E45-A51C-5BD176EA623D}" dt="2023-03-15T19:37:58.519" v="2702" actId="26606"/>
          <ac:spMkLst>
            <pc:docMk/>
            <pc:sldMk cId="3384738028" sldId="335"/>
            <ac:spMk id="14" creationId="{1A9F23AD-7A55-49F3-A3EC-743F47F36B0E}"/>
          </ac:spMkLst>
        </pc:spChg>
        <pc:spChg chg="add del">
          <ac:chgData name="BEN KHALFALLAH Hela ItimAsrScoVdf" userId="d55be94f-4073-46ba-88ef-465599598fde" providerId="ADAL" clId="{1ACD003D-8B4F-4E45-A51C-5BD176EA623D}" dt="2023-03-15T19:39:19.349" v="2715" actId="26606"/>
          <ac:spMkLst>
            <pc:docMk/>
            <pc:sldMk cId="3384738028" sldId="335"/>
            <ac:spMk id="15" creationId="{D7D9F91F-72C9-4DB9-ABD0-A8180D8262D5}"/>
          </ac:spMkLst>
        </pc:spChg>
        <pc:spChg chg="add del">
          <ac:chgData name="BEN KHALFALLAH Hela ItimAsrScoVdf" userId="d55be94f-4073-46ba-88ef-465599598fde" providerId="ADAL" clId="{1ACD003D-8B4F-4E45-A51C-5BD176EA623D}" dt="2023-03-15T19:37:58.519" v="2702" actId="26606"/>
          <ac:spMkLst>
            <pc:docMk/>
            <pc:sldMk cId="3384738028" sldId="335"/>
            <ac:spMk id="16" creationId="{D7D9F91F-72C9-4DB9-ABD0-A8180D8262D5}"/>
          </ac:spMkLst>
        </pc:spChg>
        <pc:spChg chg="add del">
          <ac:chgData name="BEN KHALFALLAH Hela ItimAsrScoVdf" userId="d55be94f-4073-46ba-88ef-465599598fde" providerId="ADAL" clId="{1ACD003D-8B4F-4E45-A51C-5BD176EA623D}" dt="2023-03-15T19:39:19.349" v="2715" actId="26606"/>
          <ac:spMkLst>
            <pc:docMk/>
            <pc:sldMk cId="3384738028" sldId="335"/>
            <ac:spMk id="17" creationId="{BE016956-CE9F-4946-8834-A8BC3529D0F6}"/>
          </ac:spMkLst>
        </pc:spChg>
        <pc:spChg chg="add del">
          <ac:chgData name="BEN KHALFALLAH Hela ItimAsrScoVdf" userId="d55be94f-4073-46ba-88ef-465599598fde" providerId="ADAL" clId="{1ACD003D-8B4F-4E45-A51C-5BD176EA623D}" dt="2023-03-15T19:37:58.519" v="2702" actId="26606"/>
          <ac:spMkLst>
            <pc:docMk/>
            <pc:sldMk cId="3384738028" sldId="335"/>
            <ac:spMk id="18" creationId="{BE016956-CE9F-4946-8834-A8BC3529D0F6}"/>
          </ac:spMkLst>
        </pc:spChg>
        <pc:spChg chg="add del">
          <ac:chgData name="BEN KHALFALLAH Hela ItimAsrScoVdf" userId="d55be94f-4073-46ba-88ef-465599598fde" providerId="ADAL" clId="{1ACD003D-8B4F-4E45-A51C-5BD176EA623D}" dt="2023-03-15T19:39:27.996" v="2717" actId="26606"/>
          <ac:spMkLst>
            <pc:docMk/>
            <pc:sldMk cId="3384738028" sldId="335"/>
            <ac:spMk id="19" creationId="{AA3CC463-F933-4AC4-86E1-5AC14B0C3163}"/>
          </ac:spMkLst>
        </pc:spChg>
        <pc:spChg chg="add del">
          <ac:chgData name="BEN KHALFALLAH Hela ItimAsrScoVdf" userId="d55be94f-4073-46ba-88ef-465599598fde" providerId="ADAL" clId="{1ACD003D-8B4F-4E45-A51C-5BD176EA623D}" dt="2023-03-15T19:38:05.302" v="2704" actId="26606"/>
          <ac:spMkLst>
            <pc:docMk/>
            <pc:sldMk cId="3384738028" sldId="335"/>
            <ac:spMk id="20" creationId="{AA3CC463-F933-4AC4-86E1-5AC14B0C3163}"/>
          </ac:spMkLst>
        </pc:spChg>
        <pc:spChg chg="add del">
          <ac:chgData name="BEN KHALFALLAH Hela ItimAsrScoVdf" userId="d55be94f-4073-46ba-88ef-465599598fde" providerId="ADAL" clId="{1ACD003D-8B4F-4E45-A51C-5BD176EA623D}" dt="2023-03-15T19:38:05.302" v="2704" actId="26606"/>
          <ac:spMkLst>
            <pc:docMk/>
            <pc:sldMk cId="3384738028" sldId="335"/>
            <ac:spMk id="21" creationId="{6025D2DB-A12A-44DB-B00E-F4D622329EDD}"/>
          </ac:spMkLst>
        </pc:spChg>
        <pc:spChg chg="add del">
          <ac:chgData name="BEN KHALFALLAH Hela ItimAsrScoVdf" userId="d55be94f-4073-46ba-88ef-465599598fde" providerId="ADAL" clId="{1ACD003D-8B4F-4E45-A51C-5BD176EA623D}" dt="2023-03-15T19:38:05.302" v="2704" actId="26606"/>
          <ac:spMkLst>
            <pc:docMk/>
            <pc:sldMk cId="3384738028" sldId="335"/>
            <ac:spMk id="22" creationId="{CE7E7877-F64E-4EEA-B778-138031EFF874}"/>
          </ac:spMkLst>
        </pc:spChg>
        <pc:spChg chg="add del">
          <ac:chgData name="BEN KHALFALLAH Hela ItimAsrScoVdf" userId="d55be94f-4073-46ba-88ef-465599598fde" providerId="ADAL" clId="{1ACD003D-8B4F-4E45-A51C-5BD176EA623D}" dt="2023-03-15T19:38:05.302" v="2704" actId="26606"/>
          <ac:spMkLst>
            <pc:docMk/>
            <pc:sldMk cId="3384738028" sldId="335"/>
            <ac:spMk id="23" creationId="{7DD6C4F3-70FD-4F13-919C-702EE4886499}"/>
          </ac:spMkLst>
        </pc:spChg>
        <pc:spChg chg="add del">
          <ac:chgData name="BEN KHALFALLAH Hela ItimAsrScoVdf" userId="d55be94f-4073-46ba-88ef-465599598fde" providerId="ADAL" clId="{1ACD003D-8B4F-4E45-A51C-5BD176EA623D}" dt="2023-03-15T19:39:27.996" v="2717" actId="26606"/>
          <ac:spMkLst>
            <pc:docMk/>
            <pc:sldMk cId="3384738028" sldId="335"/>
            <ac:spMk id="24" creationId="{6025D2DB-A12A-44DB-B00E-F4D622329EDD}"/>
          </ac:spMkLst>
        </pc:spChg>
        <pc:spChg chg="add del">
          <ac:chgData name="BEN KHALFALLAH Hela ItimAsrScoVdf" userId="d55be94f-4073-46ba-88ef-465599598fde" providerId="ADAL" clId="{1ACD003D-8B4F-4E45-A51C-5BD176EA623D}" dt="2023-03-15T19:38:12.900" v="2706" actId="26606"/>
          <ac:spMkLst>
            <pc:docMk/>
            <pc:sldMk cId="3384738028" sldId="335"/>
            <ac:spMk id="25" creationId="{BFDC535F-AC0A-417D-96AB-6706BECACD95}"/>
          </ac:spMkLst>
        </pc:spChg>
        <pc:spChg chg="add del">
          <ac:chgData name="BEN KHALFALLAH Hela ItimAsrScoVdf" userId="d55be94f-4073-46ba-88ef-465599598fde" providerId="ADAL" clId="{1ACD003D-8B4F-4E45-A51C-5BD176EA623D}" dt="2023-03-15T19:38:12.900" v="2706" actId="26606"/>
          <ac:spMkLst>
            <pc:docMk/>
            <pc:sldMk cId="3384738028" sldId="335"/>
            <ac:spMk id="26" creationId="{97AAAF8E-31DB-4148-8FCA-4D8233D691C6}"/>
          </ac:spMkLst>
        </pc:spChg>
        <pc:spChg chg="add del">
          <ac:chgData name="BEN KHALFALLAH Hela ItimAsrScoVdf" userId="d55be94f-4073-46ba-88ef-465599598fde" providerId="ADAL" clId="{1ACD003D-8B4F-4E45-A51C-5BD176EA623D}" dt="2023-03-15T19:38:12.900" v="2706" actId="26606"/>
          <ac:spMkLst>
            <pc:docMk/>
            <pc:sldMk cId="3384738028" sldId="335"/>
            <ac:spMk id="27" creationId="{AA274328-4774-4DF9-BA53-452565122FBB}"/>
          </ac:spMkLst>
        </pc:spChg>
        <pc:spChg chg="add del">
          <ac:chgData name="BEN KHALFALLAH Hela ItimAsrScoVdf" userId="d55be94f-4073-46ba-88ef-465599598fde" providerId="ADAL" clId="{1ACD003D-8B4F-4E45-A51C-5BD176EA623D}" dt="2023-03-15T19:38:12.900" v="2706" actId="26606"/>
          <ac:spMkLst>
            <pc:docMk/>
            <pc:sldMk cId="3384738028" sldId="335"/>
            <ac:spMk id="28" creationId="{01C7B46D-2FEF-4FAA-915B-8B21A66BB647}"/>
          </ac:spMkLst>
        </pc:spChg>
        <pc:spChg chg="add del">
          <ac:chgData name="BEN KHALFALLAH Hela ItimAsrScoVdf" userId="d55be94f-4073-46ba-88ef-465599598fde" providerId="ADAL" clId="{1ACD003D-8B4F-4E45-A51C-5BD176EA623D}" dt="2023-03-15T19:39:27.996" v="2717" actId="26606"/>
          <ac:spMkLst>
            <pc:docMk/>
            <pc:sldMk cId="3384738028" sldId="335"/>
            <ac:spMk id="29" creationId="{CE7E7877-F64E-4EEA-B778-138031EFF874}"/>
          </ac:spMkLst>
        </pc:spChg>
        <pc:spChg chg="add del">
          <ac:chgData name="BEN KHALFALLAH Hela ItimAsrScoVdf" userId="d55be94f-4073-46ba-88ef-465599598fde" providerId="ADAL" clId="{1ACD003D-8B4F-4E45-A51C-5BD176EA623D}" dt="2023-03-15T19:38:18.212" v="2708" actId="26606"/>
          <ac:spMkLst>
            <pc:docMk/>
            <pc:sldMk cId="3384738028" sldId="335"/>
            <ac:spMk id="30" creationId="{9527FCEA-6143-4C5E-8C45-8AC9237ADE89}"/>
          </ac:spMkLst>
        </pc:spChg>
        <pc:spChg chg="add del">
          <ac:chgData name="BEN KHALFALLAH Hela ItimAsrScoVdf" userId="d55be94f-4073-46ba-88ef-465599598fde" providerId="ADAL" clId="{1ACD003D-8B4F-4E45-A51C-5BD176EA623D}" dt="2023-03-15T19:38:18.212" v="2708" actId="26606"/>
          <ac:spMkLst>
            <pc:docMk/>
            <pc:sldMk cId="3384738028" sldId="335"/>
            <ac:spMk id="31" creationId="{1A9F23AD-7A55-49F3-A3EC-743F47F36B0E}"/>
          </ac:spMkLst>
        </pc:spChg>
        <pc:spChg chg="add del">
          <ac:chgData name="BEN KHALFALLAH Hela ItimAsrScoVdf" userId="d55be94f-4073-46ba-88ef-465599598fde" providerId="ADAL" clId="{1ACD003D-8B4F-4E45-A51C-5BD176EA623D}" dt="2023-03-15T19:38:18.212" v="2708" actId="26606"/>
          <ac:spMkLst>
            <pc:docMk/>
            <pc:sldMk cId="3384738028" sldId="335"/>
            <ac:spMk id="32" creationId="{D7D9F91F-72C9-4DB9-ABD0-A8180D8262D5}"/>
          </ac:spMkLst>
        </pc:spChg>
        <pc:spChg chg="add del">
          <ac:chgData name="BEN KHALFALLAH Hela ItimAsrScoVdf" userId="d55be94f-4073-46ba-88ef-465599598fde" providerId="ADAL" clId="{1ACD003D-8B4F-4E45-A51C-5BD176EA623D}" dt="2023-03-15T19:38:18.212" v="2708" actId="26606"/>
          <ac:spMkLst>
            <pc:docMk/>
            <pc:sldMk cId="3384738028" sldId="335"/>
            <ac:spMk id="33" creationId="{BE016956-CE9F-4946-8834-A8BC3529D0F6}"/>
          </ac:spMkLst>
        </pc:spChg>
        <pc:spChg chg="add del">
          <ac:chgData name="BEN KHALFALLAH Hela ItimAsrScoVdf" userId="d55be94f-4073-46ba-88ef-465599598fde" providerId="ADAL" clId="{1ACD003D-8B4F-4E45-A51C-5BD176EA623D}" dt="2023-03-15T19:39:27.996" v="2717" actId="26606"/>
          <ac:spMkLst>
            <pc:docMk/>
            <pc:sldMk cId="3384738028" sldId="335"/>
            <ac:spMk id="34" creationId="{7DD6C4F3-70FD-4F13-919C-702EE4886499}"/>
          </ac:spMkLst>
        </pc:spChg>
        <pc:spChg chg="add del">
          <ac:chgData name="BEN KHALFALLAH Hela ItimAsrScoVdf" userId="d55be94f-4073-46ba-88ef-465599598fde" providerId="ADAL" clId="{1ACD003D-8B4F-4E45-A51C-5BD176EA623D}" dt="2023-03-15T19:38:30.268" v="2710" actId="26606"/>
          <ac:spMkLst>
            <pc:docMk/>
            <pc:sldMk cId="3384738028" sldId="335"/>
            <ac:spMk id="35" creationId="{C96C8BAF-68F3-4B78-B238-35DF5D86560D}"/>
          </ac:spMkLst>
        </pc:spChg>
        <pc:spChg chg="add">
          <ac:chgData name="BEN KHALFALLAH Hela ItimAsrScoVdf" userId="d55be94f-4073-46ba-88ef-465599598fde" providerId="ADAL" clId="{1ACD003D-8B4F-4E45-A51C-5BD176EA623D}" dt="2023-03-15T19:39:28.004" v="2718" actId="26606"/>
          <ac:spMkLst>
            <pc:docMk/>
            <pc:sldMk cId="3384738028" sldId="335"/>
            <ac:spMk id="37" creationId="{9527FCEA-6143-4C5E-8C45-8AC9237ADE89}"/>
          </ac:spMkLst>
        </pc:spChg>
        <pc:spChg chg="add">
          <ac:chgData name="BEN KHALFALLAH Hela ItimAsrScoVdf" userId="d55be94f-4073-46ba-88ef-465599598fde" providerId="ADAL" clId="{1ACD003D-8B4F-4E45-A51C-5BD176EA623D}" dt="2023-03-15T19:39:28.004" v="2718" actId="26606"/>
          <ac:spMkLst>
            <pc:docMk/>
            <pc:sldMk cId="3384738028" sldId="335"/>
            <ac:spMk id="39" creationId="{1A9F23AD-7A55-49F3-A3EC-743F47F36B0E}"/>
          </ac:spMkLst>
        </pc:spChg>
        <pc:spChg chg="add">
          <ac:chgData name="BEN KHALFALLAH Hela ItimAsrScoVdf" userId="d55be94f-4073-46ba-88ef-465599598fde" providerId="ADAL" clId="{1ACD003D-8B4F-4E45-A51C-5BD176EA623D}" dt="2023-03-15T19:39:28.004" v="2718" actId="26606"/>
          <ac:spMkLst>
            <pc:docMk/>
            <pc:sldMk cId="3384738028" sldId="335"/>
            <ac:spMk id="41" creationId="{D7D9F91F-72C9-4DB9-ABD0-A8180D8262D5}"/>
          </ac:spMkLst>
        </pc:spChg>
        <pc:spChg chg="add">
          <ac:chgData name="BEN KHALFALLAH Hela ItimAsrScoVdf" userId="d55be94f-4073-46ba-88ef-465599598fde" providerId="ADAL" clId="{1ACD003D-8B4F-4E45-A51C-5BD176EA623D}" dt="2023-03-15T19:39:28.004" v="2718" actId="26606"/>
          <ac:spMkLst>
            <pc:docMk/>
            <pc:sldMk cId="3384738028" sldId="335"/>
            <ac:spMk id="42" creationId="{BE016956-CE9F-4946-8834-A8BC3529D0F6}"/>
          </ac:spMkLst>
        </pc:spChg>
        <pc:grpChg chg="add del">
          <ac:chgData name="BEN KHALFALLAH Hela ItimAsrScoVdf" userId="d55be94f-4073-46ba-88ef-465599598fde" providerId="ADAL" clId="{1ACD003D-8B4F-4E45-A51C-5BD176EA623D}" dt="2023-03-15T19:38:30.268" v="2710" actId="26606"/>
          <ac:grpSpMkLst>
            <pc:docMk/>
            <pc:sldMk cId="3384738028" sldId="335"/>
            <ac:grpSpMk id="36" creationId="{4F4CD6D0-5A87-4BA2-A13A-0E40511C3CFA}"/>
          </ac:grpSpMkLst>
        </pc:grpChg>
        <pc:grpChg chg="add del">
          <ac:chgData name="BEN KHALFALLAH Hela ItimAsrScoVdf" userId="d55be94f-4073-46ba-88ef-465599598fde" providerId="ADAL" clId="{1ACD003D-8B4F-4E45-A51C-5BD176EA623D}" dt="2023-03-15T19:38:30.268" v="2710" actId="26606"/>
          <ac:grpSpMkLst>
            <pc:docMk/>
            <pc:sldMk cId="3384738028" sldId="335"/>
            <ac:grpSpMk id="38" creationId="{E9537076-EF48-4F72-9164-FD8260D550AC}"/>
          </ac:grpSpMkLst>
        </pc:grpChg>
        <pc:grpChg chg="add del">
          <ac:chgData name="BEN KHALFALLAH Hela ItimAsrScoVdf" userId="d55be94f-4073-46ba-88ef-465599598fde" providerId="ADAL" clId="{1ACD003D-8B4F-4E45-A51C-5BD176EA623D}" dt="2023-03-15T19:38:30.268" v="2710" actId="26606"/>
          <ac:grpSpMkLst>
            <pc:docMk/>
            <pc:sldMk cId="3384738028" sldId="335"/>
            <ac:grpSpMk id="40" creationId="{6EFC3492-86BD-4D75-B5B4-C2DBFE0BD106}"/>
          </ac:grpSpMkLst>
        </pc:grpChg>
        <pc:picChg chg="add mod ord">
          <ac:chgData name="BEN KHALFALLAH Hela ItimAsrScoVdf" userId="d55be94f-4073-46ba-88ef-465599598fde" providerId="ADAL" clId="{1ACD003D-8B4F-4E45-A51C-5BD176EA623D}" dt="2023-03-15T19:39:31.544" v="2719" actId="27614"/>
          <ac:picMkLst>
            <pc:docMk/>
            <pc:sldMk cId="3384738028" sldId="335"/>
            <ac:picMk id="3" creationId="{D1C8C379-14A5-4B2E-AF2F-325094130346}"/>
          </ac:picMkLst>
        </pc:picChg>
        <pc:picChg chg="add mod">
          <ac:chgData name="BEN KHALFALLAH Hela ItimAsrScoVdf" userId="d55be94f-4073-46ba-88ef-465599598fde" providerId="ADAL" clId="{1ACD003D-8B4F-4E45-A51C-5BD176EA623D}" dt="2023-03-15T19:39:32.949" v="2721" actId="27614"/>
          <ac:picMkLst>
            <pc:docMk/>
            <pc:sldMk cId="3384738028" sldId="335"/>
            <ac:picMk id="5" creationId="{70F9359A-952D-4CDC-ADDE-4AEF2D86FFA3}"/>
          </ac:picMkLst>
        </pc:picChg>
        <pc:picChg chg="add del mod">
          <ac:chgData name="BEN KHALFALLAH Hela ItimAsrScoVdf" userId="d55be94f-4073-46ba-88ef-465599598fde" providerId="ADAL" clId="{1ACD003D-8B4F-4E45-A51C-5BD176EA623D}" dt="2023-03-15T19:38:35.072" v="2712" actId="478"/>
          <ac:picMkLst>
            <pc:docMk/>
            <pc:sldMk cId="3384738028" sldId="335"/>
            <ac:picMk id="7" creationId="{702F57FD-F467-4A75-9A22-BF3D4791C534}"/>
          </ac:picMkLst>
        </pc:picChg>
        <pc:picChg chg="add mod">
          <ac:chgData name="BEN KHALFALLAH Hela ItimAsrScoVdf" userId="d55be94f-4073-46ba-88ef-465599598fde" providerId="ADAL" clId="{1ACD003D-8B4F-4E45-A51C-5BD176EA623D}" dt="2023-03-15T19:39:32.533" v="2720" actId="27614"/>
          <ac:picMkLst>
            <pc:docMk/>
            <pc:sldMk cId="3384738028" sldId="335"/>
            <ac:picMk id="9" creationId="{5E456B94-7EE5-4DAB-9C6B-BC65AFD55292}"/>
          </ac:picMkLst>
        </pc:picChg>
      </pc:sldChg>
      <pc:sldChg chg="addSp delSp modSp new mod setBg">
        <pc:chgData name="BEN KHALFALLAH Hela ItimAsrScoVdf" userId="d55be94f-4073-46ba-88ef-465599598fde" providerId="ADAL" clId="{1ACD003D-8B4F-4E45-A51C-5BD176EA623D}" dt="2023-03-15T19:41:21.116" v="2743" actId="122"/>
        <pc:sldMkLst>
          <pc:docMk/>
          <pc:sldMk cId="4095991069" sldId="336"/>
        </pc:sldMkLst>
        <pc:spChg chg="add">
          <ac:chgData name="BEN KHALFALLAH Hela ItimAsrScoVdf" userId="d55be94f-4073-46ba-88ef-465599598fde" providerId="ADAL" clId="{1ACD003D-8B4F-4E45-A51C-5BD176EA623D}" dt="2023-03-15T19:40:54.529" v="2734" actId="26606"/>
          <ac:spMkLst>
            <pc:docMk/>
            <pc:sldMk cId="4095991069" sldId="336"/>
            <ac:spMk id="5" creationId="{A069235B-22DB-4231-8291-D64DA2CDEB4E}"/>
          </ac:spMkLst>
        </pc:spChg>
        <pc:spChg chg="add">
          <ac:chgData name="BEN KHALFALLAH Hela ItimAsrScoVdf" userId="d55be94f-4073-46ba-88ef-465599598fde" providerId="ADAL" clId="{1ACD003D-8B4F-4E45-A51C-5BD176EA623D}" dt="2023-03-15T19:40:54.529" v="2734" actId="26606"/>
          <ac:spMkLst>
            <pc:docMk/>
            <pc:sldMk cId="4095991069" sldId="336"/>
            <ac:spMk id="6" creationId="{7AAE40DA-1F5A-4A1A-89CA-2BC620DCDB96}"/>
          </ac:spMkLst>
        </pc:spChg>
        <pc:spChg chg="add del">
          <ac:chgData name="BEN KHALFALLAH Hela ItimAsrScoVdf" userId="d55be94f-4073-46ba-88ef-465599598fde" providerId="ADAL" clId="{1ACD003D-8B4F-4E45-A51C-5BD176EA623D}" dt="2023-03-15T19:40:46.005" v="2725" actId="26606"/>
          <ac:spMkLst>
            <pc:docMk/>
            <pc:sldMk cId="4095991069" sldId="336"/>
            <ac:spMk id="8" creationId="{A069235B-22DB-4231-8291-D64DA2CDEB4E}"/>
          </ac:spMkLst>
        </pc:spChg>
        <pc:spChg chg="add del">
          <ac:chgData name="BEN KHALFALLAH Hela ItimAsrScoVdf" userId="d55be94f-4073-46ba-88ef-465599598fde" providerId="ADAL" clId="{1ACD003D-8B4F-4E45-A51C-5BD176EA623D}" dt="2023-03-15T19:40:46.005" v="2725" actId="26606"/>
          <ac:spMkLst>
            <pc:docMk/>
            <pc:sldMk cId="4095991069" sldId="336"/>
            <ac:spMk id="10" creationId="{7AAE40DA-1F5A-4A1A-89CA-2BC620DCDB96}"/>
          </ac:spMkLst>
        </pc:spChg>
        <pc:spChg chg="add del">
          <ac:chgData name="BEN KHALFALLAH Hela ItimAsrScoVdf" userId="d55be94f-4073-46ba-88ef-465599598fde" providerId="ADAL" clId="{1ACD003D-8B4F-4E45-A51C-5BD176EA623D}" dt="2023-03-15T19:40:48.197" v="2727" actId="26606"/>
          <ac:spMkLst>
            <pc:docMk/>
            <pc:sldMk cId="4095991069" sldId="336"/>
            <ac:spMk id="12" creationId="{9C990ECF-0B2F-4372-9715-326BA840E4E2}"/>
          </ac:spMkLst>
        </pc:spChg>
        <pc:spChg chg="add del">
          <ac:chgData name="BEN KHALFALLAH Hela ItimAsrScoVdf" userId="d55be94f-4073-46ba-88ef-465599598fde" providerId="ADAL" clId="{1ACD003D-8B4F-4E45-A51C-5BD176EA623D}" dt="2023-03-15T19:40:48.197" v="2727" actId="26606"/>
          <ac:spMkLst>
            <pc:docMk/>
            <pc:sldMk cId="4095991069" sldId="336"/>
            <ac:spMk id="13" creationId="{F2155CD3-83BB-4AEA-A737-FFB45BF5B994}"/>
          </ac:spMkLst>
        </pc:spChg>
        <pc:spChg chg="add del">
          <ac:chgData name="BEN KHALFALLAH Hela ItimAsrScoVdf" userId="d55be94f-4073-46ba-88ef-465599598fde" providerId="ADAL" clId="{1ACD003D-8B4F-4E45-A51C-5BD176EA623D}" dt="2023-03-15T19:40:48.197" v="2727" actId="26606"/>
          <ac:spMkLst>
            <pc:docMk/>
            <pc:sldMk cId="4095991069" sldId="336"/>
            <ac:spMk id="14" creationId="{C9481AC0-C94A-42B2-A337-8F2BD27B4C96}"/>
          </ac:spMkLst>
        </pc:spChg>
        <pc:spChg chg="add del">
          <ac:chgData name="BEN KHALFALLAH Hela ItimAsrScoVdf" userId="d55be94f-4073-46ba-88ef-465599598fde" providerId="ADAL" clId="{1ACD003D-8B4F-4E45-A51C-5BD176EA623D}" dt="2023-03-15T19:40:48.881" v="2729" actId="26606"/>
          <ac:spMkLst>
            <pc:docMk/>
            <pc:sldMk cId="4095991069" sldId="336"/>
            <ac:spMk id="16" creationId="{48E0FBF5-F1B5-4711-AFDD-A39FF34BCA6E}"/>
          </ac:spMkLst>
        </pc:spChg>
        <pc:spChg chg="add del">
          <ac:chgData name="BEN KHALFALLAH Hela ItimAsrScoVdf" userId="d55be94f-4073-46ba-88ef-465599598fde" providerId="ADAL" clId="{1ACD003D-8B4F-4E45-A51C-5BD176EA623D}" dt="2023-03-15T19:40:48.881" v="2729" actId="26606"/>
          <ac:spMkLst>
            <pc:docMk/>
            <pc:sldMk cId="4095991069" sldId="336"/>
            <ac:spMk id="17" creationId="{048C101B-4757-46DF-AB0F-72AE1AD2DB88}"/>
          </ac:spMkLst>
        </pc:spChg>
        <pc:spChg chg="add mod">
          <ac:chgData name="BEN KHALFALLAH Hela ItimAsrScoVdf" userId="d55be94f-4073-46ba-88ef-465599598fde" providerId="ADAL" clId="{1ACD003D-8B4F-4E45-A51C-5BD176EA623D}" dt="2023-03-15T19:41:21.116" v="2743" actId="122"/>
          <ac:spMkLst>
            <pc:docMk/>
            <pc:sldMk cId="4095991069" sldId="336"/>
            <ac:spMk id="18" creationId="{5F4B96C6-6822-4351-8839-87D4EF2C67E8}"/>
          </ac:spMkLst>
        </pc:spChg>
        <pc:spChg chg="add del">
          <ac:chgData name="BEN KHALFALLAH Hela ItimAsrScoVdf" userId="d55be94f-4073-46ba-88ef-465599598fde" providerId="ADAL" clId="{1ACD003D-8B4F-4E45-A51C-5BD176EA623D}" dt="2023-03-15T19:40:52.350" v="2731" actId="26606"/>
          <ac:spMkLst>
            <pc:docMk/>
            <pc:sldMk cId="4095991069" sldId="336"/>
            <ac:spMk id="19" creationId="{F2155CD3-83BB-4AEA-A737-FFB45BF5B994}"/>
          </ac:spMkLst>
        </pc:spChg>
        <pc:spChg chg="add del">
          <ac:chgData name="BEN KHALFALLAH Hela ItimAsrScoVdf" userId="d55be94f-4073-46ba-88ef-465599598fde" providerId="ADAL" clId="{1ACD003D-8B4F-4E45-A51C-5BD176EA623D}" dt="2023-03-15T19:40:52.350" v="2731" actId="26606"/>
          <ac:spMkLst>
            <pc:docMk/>
            <pc:sldMk cId="4095991069" sldId="336"/>
            <ac:spMk id="20" creationId="{C9481AC0-C94A-42B2-A337-8F2BD27B4C96}"/>
          </ac:spMkLst>
        </pc:spChg>
        <pc:spChg chg="add del">
          <ac:chgData name="BEN KHALFALLAH Hela ItimAsrScoVdf" userId="d55be94f-4073-46ba-88ef-465599598fde" providerId="ADAL" clId="{1ACD003D-8B4F-4E45-A51C-5BD176EA623D}" dt="2023-03-15T19:40:52.350" v="2731" actId="26606"/>
          <ac:spMkLst>
            <pc:docMk/>
            <pc:sldMk cId="4095991069" sldId="336"/>
            <ac:spMk id="21" creationId="{9C990ECF-0B2F-4372-9715-326BA840E4E2}"/>
          </ac:spMkLst>
        </pc:spChg>
        <pc:picChg chg="add mod">
          <ac:chgData name="BEN KHALFALLAH Hela ItimAsrScoVdf" userId="d55be94f-4073-46ba-88ef-465599598fde" providerId="ADAL" clId="{1ACD003D-8B4F-4E45-A51C-5BD176EA623D}" dt="2023-03-15T19:40:58.846" v="2735" actId="27614"/>
          <ac:picMkLst>
            <pc:docMk/>
            <pc:sldMk cId="4095991069" sldId="336"/>
            <ac:picMk id="3" creationId="{76546ACB-8FF5-48B6-A9FB-16F95482B515}"/>
          </ac:picMkLst>
        </pc:picChg>
      </pc:sldChg>
      <pc:sldChg chg="addSp delSp modSp new mod setBg setClrOvrMap">
        <pc:chgData name="BEN KHALFALLAH Hela ItimAsrScoVdf" userId="d55be94f-4073-46ba-88ef-465599598fde" providerId="ADAL" clId="{1ACD003D-8B4F-4E45-A51C-5BD176EA623D}" dt="2023-03-15T19:45:26.464" v="2755" actId="27614"/>
        <pc:sldMkLst>
          <pc:docMk/>
          <pc:sldMk cId="874681800" sldId="337"/>
        </pc:sldMkLst>
        <pc:spChg chg="add del">
          <ac:chgData name="BEN KHALFALLAH Hela ItimAsrScoVdf" userId="d55be94f-4073-46ba-88ef-465599598fde" providerId="ADAL" clId="{1ACD003D-8B4F-4E45-A51C-5BD176EA623D}" dt="2023-03-15T19:45:17.158" v="2751" actId="26606"/>
          <ac:spMkLst>
            <pc:docMk/>
            <pc:sldMk cId="874681800" sldId="337"/>
            <ac:spMk id="9" creationId="{56827C3C-D52F-46CE-A441-3CD6A1A6A0A2}"/>
          </ac:spMkLst>
        </pc:spChg>
        <pc:spChg chg="add del">
          <ac:chgData name="BEN KHALFALLAH Hela ItimAsrScoVdf" userId="d55be94f-4073-46ba-88ef-465599598fde" providerId="ADAL" clId="{1ACD003D-8B4F-4E45-A51C-5BD176EA623D}" dt="2023-03-15T19:44:39.018" v="2748" actId="26606"/>
          <ac:spMkLst>
            <pc:docMk/>
            <pc:sldMk cId="874681800" sldId="337"/>
            <ac:spMk id="10" creationId="{3BC15C52-D417-4C89-A5E9-6EB5E2B62637}"/>
          </ac:spMkLst>
        </pc:spChg>
        <pc:spChg chg="add del">
          <ac:chgData name="BEN KHALFALLAH Hela ItimAsrScoVdf" userId="d55be94f-4073-46ba-88ef-465599598fde" providerId="ADAL" clId="{1ACD003D-8B4F-4E45-A51C-5BD176EA623D}" dt="2023-03-15T19:45:17.158" v="2751" actId="26606"/>
          <ac:spMkLst>
            <pc:docMk/>
            <pc:sldMk cId="874681800" sldId="337"/>
            <ac:spMk id="11" creationId="{F52A8B51-0A89-497B-B882-6658E029A3F9}"/>
          </ac:spMkLst>
        </pc:spChg>
        <pc:spChg chg="add del">
          <ac:chgData name="BEN KHALFALLAH Hela ItimAsrScoVdf" userId="d55be94f-4073-46ba-88ef-465599598fde" providerId="ADAL" clId="{1ACD003D-8B4F-4E45-A51C-5BD176EA623D}" dt="2023-03-15T19:44:39.018" v="2748" actId="26606"/>
          <ac:spMkLst>
            <pc:docMk/>
            <pc:sldMk cId="874681800" sldId="337"/>
            <ac:spMk id="12" creationId="{A8CE539E-6A40-42A5-B2FC-9A333971590F}"/>
          </ac:spMkLst>
        </pc:spChg>
        <pc:spChg chg="add del">
          <ac:chgData name="BEN KHALFALLAH Hela ItimAsrScoVdf" userId="d55be94f-4073-46ba-88ef-465599598fde" providerId="ADAL" clId="{1ACD003D-8B4F-4E45-A51C-5BD176EA623D}" dt="2023-03-15T19:44:39.018" v="2748" actId="26606"/>
          <ac:spMkLst>
            <pc:docMk/>
            <pc:sldMk cId="874681800" sldId="337"/>
            <ac:spMk id="14" creationId="{487BBB86-A47A-41C4-8740-DE01B44A79EB}"/>
          </ac:spMkLst>
        </pc:spChg>
        <pc:spChg chg="add del">
          <ac:chgData name="BEN KHALFALLAH Hela ItimAsrScoVdf" userId="d55be94f-4073-46ba-88ef-465599598fde" providerId="ADAL" clId="{1ACD003D-8B4F-4E45-A51C-5BD176EA623D}" dt="2023-03-15T19:45:17.158" v="2751" actId="26606"/>
          <ac:spMkLst>
            <pc:docMk/>
            <pc:sldMk cId="874681800" sldId="337"/>
            <ac:spMk id="16" creationId="{EB1CEFBF-6F09-4052-862B-E219DA15757E}"/>
          </ac:spMkLst>
        </pc:spChg>
        <pc:spChg chg="add del">
          <ac:chgData name="BEN KHALFALLAH Hela ItimAsrScoVdf" userId="d55be94f-4073-46ba-88ef-465599598fde" providerId="ADAL" clId="{1ACD003D-8B4F-4E45-A51C-5BD176EA623D}" dt="2023-03-15T19:45:17.158" v="2751" actId="26606"/>
          <ac:spMkLst>
            <pc:docMk/>
            <pc:sldMk cId="874681800" sldId="337"/>
            <ac:spMk id="18" creationId="{BCB5D417-2A71-445D-B4C7-9E814D633D33}"/>
          </ac:spMkLst>
        </pc:spChg>
        <pc:spChg chg="add">
          <ac:chgData name="BEN KHALFALLAH Hela ItimAsrScoVdf" userId="d55be94f-4073-46ba-88ef-465599598fde" providerId="ADAL" clId="{1ACD003D-8B4F-4E45-A51C-5BD176EA623D}" dt="2023-03-15T19:45:17.164" v="2752" actId="26606"/>
          <ac:spMkLst>
            <pc:docMk/>
            <pc:sldMk cId="874681800" sldId="337"/>
            <ac:spMk id="20" creationId="{BFDC535F-AC0A-417D-96AB-6706BECACD95}"/>
          </ac:spMkLst>
        </pc:spChg>
        <pc:spChg chg="add">
          <ac:chgData name="BEN KHALFALLAH Hela ItimAsrScoVdf" userId="d55be94f-4073-46ba-88ef-465599598fde" providerId="ADAL" clId="{1ACD003D-8B4F-4E45-A51C-5BD176EA623D}" dt="2023-03-15T19:45:17.164" v="2752" actId="26606"/>
          <ac:spMkLst>
            <pc:docMk/>
            <pc:sldMk cId="874681800" sldId="337"/>
            <ac:spMk id="21" creationId="{97AAAF8E-31DB-4148-8FCA-4D8233D691C6}"/>
          </ac:spMkLst>
        </pc:spChg>
        <pc:spChg chg="add">
          <ac:chgData name="BEN KHALFALLAH Hela ItimAsrScoVdf" userId="d55be94f-4073-46ba-88ef-465599598fde" providerId="ADAL" clId="{1ACD003D-8B4F-4E45-A51C-5BD176EA623D}" dt="2023-03-15T19:45:17.164" v="2752" actId="26606"/>
          <ac:spMkLst>
            <pc:docMk/>
            <pc:sldMk cId="874681800" sldId="337"/>
            <ac:spMk id="22" creationId="{AA274328-4774-4DF9-BA53-452565122FBB}"/>
          </ac:spMkLst>
        </pc:spChg>
        <pc:spChg chg="add">
          <ac:chgData name="BEN KHALFALLAH Hela ItimAsrScoVdf" userId="d55be94f-4073-46ba-88ef-465599598fde" providerId="ADAL" clId="{1ACD003D-8B4F-4E45-A51C-5BD176EA623D}" dt="2023-03-15T19:45:17.164" v="2752" actId="26606"/>
          <ac:spMkLst>
            <pc:docMk/>
            <pc:sldMk cId="874681800" sldId="337"/>
            <ac:spMk id="23" creationId="{01C7B46D-2FEF-4FAA-915B-8B21A66BB647}"/>
          </ac:spMkLst>
        </pc:spChg>
        <pc:picChg chg="add mod ord">
          <ac:chgData name="BEN KHALFALLAH Hela ItimAsrScoVdf" userId="d55be94f-4073-46ba-88ef-465599598fde" providerId="ADAL" clId="{1ACD003D-8B4F-4E45-A51C-5BD176EA623D}" dt="2023-03-15T19:45:25.670" v="2753" actId="27614"/>
          <ac:picMkLst>
            <pc:docMk/>
            <pc:sldMk cId="874681800" sldId="337"/>
            <ac:picMk id="3" creationId="{E74A23D2-B69D-4237-89CF-AE632A19135F}"/>
          </ac:picMkLst>
        </pc:picChg>
        <pc:picChg chg="add mod">
          <ac:chgData name="BEN KHALFALLAH Hela ItimAsrScoVdf" userId="d55be94f-4073-46ba-88ef-465599598fde" providerId="ADAL" clId="{1ACD003D-8B4F-4E45-A51C-5BD176EA623D}" dt="2023-03-15T19:45:26.464" v="2755" actId="27614"/>
          <ac:picMkLst>
            <pc:docMk/>
            <pc:sldMk cId="874681800" sldId="337"/>
            <ac:picMk id="5" creationId="{D68D2124-12C3-4C4A-B949-04ED6FF2AB07}"/>
          </ac:picMkLst>
        </pc:picChg>
        <pc:picChg chg="add mod">
          <ac:chgData name="BEN KHALFALLAH Hela ItimAsrScoVdf" userId="d55be94f-4073-46ba-88ef-465599598fde" providerId="ADAL" clId="{1ACD003D-8B4F-4E45-A51C-5BD176EA623D}" dt="2023-03-15T19:45:26.168" v="2754" actId="27614"/>
          <ac:picMkLst>
            <pc:docMk/>
            <pc:sldMk cId="874681800" sldId="337"/>
            <ac:picMk id="7" creationId="{17B00467-DCAC-4F19-A60B-FE1C06E5C532}"/>
          </ac:picMkLst>
        </pc:picChg>
      </pc:sldChg>
      <pc:sldChg chg="add del">
        <pc:chgData name="BEN KHALFALLAH Hela ItimAsrScoVdf" userId="d55be94f-4073-46ba-88ef-465599598fde" providerId="ADAL" clId="{1ACD003D-8B4F-4E45-A51C-5BD176EA623D}" dt="2023-03-15T19:54:06.182" v="2785" actId="47"/>
        <pc:sldMkLst>
          <pc:docMk/>
          <pc:sldMk cId="2140321120" sldId="338"/>
        </pc:sldMkLst>
      </pc:sldChg>
      <pc:sldChg chg="addSp delSp modSp new mod setBg">
        <pc:chgData name="BEN KHALFALLAH Hela ItimAsrScoVdf" userId="d55be94f-4073-46ba-88ef-465599598fde" providerId="ADAL" clId="{1ACD003D-8B4F-4E45-A51C-5BD176EA623D}" dt="2023-03-15T20:06:36.324" v="2841" actId="122"/>
        <pc:sldMkLst>
          <pc:docMk/>
          <pc:sldMk cId="3340579900" sldId="338"/>
        </pc:sldMkLst>
        <pc:spChg chg="add del">
          <ac:chgData name="BEN KHALFALLAH Hela ItimAsrScoVdf" userId="d55be94f-4073-46ba-88ef-465599598fde" providerId="ADAL" clId="{1ACD003D-8B4F-4E45-A51C-5BD176EA623D}" dt="2023-03-15T20:01:32.350" v="2802" actId="26606"/>
          <ac:spMkLst>
            <pc:docMk/>
            <pc:sldMk cId="3340579900" sldId="338"/>
            <ac:spMk id="10" creationId="{BCAD0080-888B-4F99-9CB6-DAD522FC5038}"/>
          </ac:spMkLst>
        </pc:spChg>
        <pc:spChg chg="add del">
          <ac:chgData name="BEN KHALFALLAH Hela ItimAsrScoVdf" userId="d55be94f-4073-46ba-88ef-465599598fde" providerId="ADAL" clId="{1ACD003D-8B4F-4E45-A51C-5BD176EA623D}" dt="2023-03-15T20:01:32.350" v="2802" actId="26606"/>
          <ac:spMkLst>
            <pc:docMk/>
            <pc:sldMk cId="3340579900" sldId="338"/>
            <ac:spMk id="12" creationId="{EF13B21C-9EAE-4AEE-99C4-07E169E7BDF4}"/>
          </ac:spMkLst>
        </pc:spChg>
        <pc:spChg chg="add del">
          <ac:chgData name="BEN KHALFALLAH Hela ItimAsrScoVdf" userId="d55be94f-4073-46ba-88ef-465599598fde" providerId="ADAL" clId="{1ACD003D-8B4F-4E45-A51C-5BD176EA623D}" dt="2023-03-15T20:03:04.509" v="2808" actId="26606"/>
          <ac:spMkLst>
            <pc:docMk/>
            <pc:sldMk cId="3340579900" sldId="338"/>
            <ac:spMk id="20" creationId="{A4F450A1-0760-4C39-82E4-515AA4FC9473}"/>
          </ac:spMkLst>
        </pc:spChg>
        <pc:spChg chg="add del">
          <ac:chgData name="BEN KHALFALLAH Hela ItimAsrScoVdf" userId="d55be94f-4073-46ba-88ef-465599598fde" providerId="ADAL" clId="{1ACD003D-8B4F-4E45-A51C-5BD176EA623D}" dt="2023-03-15T20:03:04.509" v="2808" actId="26606"/>
          <ac:spMkLst>
            <pc:docMk/>
            <pc:sldMk cId="3340579900" sldId="338"/>
            <ac:spMk id="21" creationId="{0959F59E-86AC-4677-BFB0-9CD55AB10761}"/>
          </ac:spMkLst>
        </pc:spChg>
        <pc:spChg chg="add del">
          <ac:chgData name="BEN KHALFALLAH Hela ItimAsrScoVdf" userId="d55be94f-4073-46ba-88ef-465599598fde" providerId="ADAL" clId="{1ACD003D-8B4F-4E45-A51C-5BD176EA623D}" dt="2023-03-15T20:03:04.509" v="2808" actId="26606"/>
          <ac:spMkLst>
            <pc:docMk/>
            <pc:sldMk cId="3340579900" sldId="338"/>
            <ac:spMk id="22" creationId="{0185CD32-2E94-4663-81AE-CC54E44AC2FC}"/>
          </ac:spMkLst>
        </pc:spChg>
        <pc:spChg chg="add del">
          <ac:chgData name="BEN KHALFALLAH Hela ItimAsrScoVdf" userId="d55be94f-4073-46ba-88ef-465599598fde" providerId="ADAL" clId="{1ACD003D-8B4F-4E45-A51C-5BD176EA623D}" dt="2023-03-15T20:03:04.509" v="2808" actId="26606"/>
          <ac:spMkLst>
            <pc:docMk/>
            <pc:sldMk cId="3340579900" sldId="338"/>
            <ac:spMk id="23" creationId="{997ED08E-7CE7-4539-8E16-6A356378B3D3}"/>
          </ac:spMkLst>
        </pc:spChg>
        <pc:spChg chg="add del">
          <ac:chgData name="BEN KHALFALLAH Hela ItimAsrScoVdf" userId="d55be94f-4073-46ba-88ef-465599598fde" providerId="ADAL" clId="{1ACD003D-8B4F-4E45-A51C-5BD176EA623D}" dt="2023-03-15T20:03:04.509" v="2808" actId="26606"/>
          <ac:spMkLst>
            <pc:docMk/>
            <pc:sldMk cId="3340579900" sldId="338"/>
            <ac:spMk id="24" creationId="{39F96DC1-4B54-4B36-B945-425E4C04AFBD}"/>
          </ac:spMkLst>
        </pc:spChg>
        <pc:spChg chg="add mod">
          <ac:chgData name="BEN KHALFALLAH Hela ItimAsrScoVdf" userId="d55be94f-4073-46ba-88ef-465599598fde" providerId="ADAL" clId="{1ACD003D-8B4F-4E45-A51C-5BD176EA623D}" dt="2023-03-15T20:06:36.324" v="2841" actId="122"/>
          <ac:spMkLst>
            <pc:docMk/>
            <pc:sldMk cId="3340579900" sldId="338"/>
            <ac:spMk id="25" creationId="{6B67B981-EFA6-43C6-8A18-EB4DF9B3D476}"/>
          </ac:spMkLst>
        </pc:spChg>
        <pc:spChg chg="add">
          <ac:chgData name="BEN KHALFALLAH Hela ItimAsrScoVdf" userId="d55be94f-4073-46ba-88ef-465599598fde" providerId="ADAL" clId="{1ACD003D-8B4F-4E45-A51C-5BD176EA623D}" dt="2023-03-15T20:03:04.512" v="2809" actId="26606"/>
          <ac:spMkLst>
            <pc:docMk/>
            <pc:sldMk cId="3340579900" sldId="338"/>
            <ac:spMk id="26" creationId="{42A4FC2C-047E-45A5-965D-8E1E3BF09BC6}"/>
          </ac:spMkLst>
        </pc:spChg>
        <pc:picChg chg="add mod ord">
          <ac:chgData name="BEN KHALFALLAH Hela ItimAsrScoVdf" userId="d55be94f-4073-46ba-88ef-465599598fde" providerId="ADAL" clId="{1ACD003D-8B4F-4E45-A51C-5BD176EA623D}" dt="2023-03-15T20:03:04.512" v="2809" actId="26606"/>
          <ac:picMkLst>
            <pc:docMk/>
            <pc:sldMk cId="3340579900" sldId="338"/>
            <ac:picMk id="3" creationId="{88230066-D364-4BBA-B40E-F9D0630EEA62}"/>
          </ac:picMkLst>
        </pc:picChg>
        <pc:picChg chg="add mod ord">
          <ac:chgData name="BEN KHALFALLAH Hela ItimAsrScoVdf" userId="d55be94f-4073-46ba-88ef-465599598fde" providerId="ADAL" clId="{1ACD003D-8B4F-4E45-A51C-5BD176EA623D}" dt="2023-03-15T20:03:04.512" v="2809" actId="26606"/>
          <ac:picMkLst>
            <pc:docMk/>
            <pc:sldMk cId="3340579900" sldId="338"/>
            <ac:picMk id="5" creationId="{E08EFD81-E2F6-4A7D-B9AC-BEB0A7E59BB6}"/>
          </ac:picMkLst>
        </pc:picChg>
        <pc:picChg chg="add mod ord">
          <ac:chgData name="BEN KHALFALLAH Hela ItimAsrScoVdf" userId="d55be94f-4073-46ba-88ef-465599598fde" providerId="ADAL" clId="{1ACD003D-8B4F-4E45-A51C-5BD176EA623D}" dt="2023-03-15T20:03:04.512" v="2809" actId="26606"/>
          <ac:picMkLst>
            <pc:docMk/>
            <pc:sldMk cId="3340579900" sldId="338"/>
            <ac:picMk id="7" creationId="{89697E08-A1BF-4C60-8E23-7431FCAE86A0}"/>
          </ac:picMkLst>
        </pc:picChg>
        <pc:picChg chg="add mod modCrop">
          <ac:chgData name="BEN KHALFALLAH Hela ItimAsrScoVdf" userId="d55be94f-4073-46ba-88ef-465599598fde" providerId="ADAL" clId="{1ACD003D-8B4F-4E45-A51C-5BD176EA623D}" dt="2023-03-15T20:03:27.710" v="2810" actId="18131"/>
          <ac:picMkLst>
            <pc:docMk/>
            <pc:sldMk cId="3340579900" sldId="338"/>
            <ac:picMk id="9" creationId="{6B5BCA52-7C28-4CD4-B147-77CC6B2EFB1B}"/>
          </ac:picMkLst>
        </pc:picChg>
        <pc:cxnChg chg="add del">
          <ac:chgData name="BEN KHALFALLAH Hela ItimAsrScoVdf" userId="d55be94f-4073-46ba-88ef-465599598fde" providerId="ADAL" clId="{1ACD003D-8B4F-4E45-A51C-5BD176EA623D}" dt="2023-03-15T20:02:58.991" v="2806" actId="26606"/>
          <ac:cxnSpMkLst>
            <pc:docMk/>
            <pc:sldMk cId="3340579900" sldId="338"/>
            <ac:cxnSpMk id="14" creationId="{91B6081D-D3E8-4209-B85B-EB1C655A6272}"/>
          </ac:cxnSpMkLst>
        </pc:cxnChg>
        <pc:cxnChg chg="add del">
          <ac:chgData name="BEN KHALFALLAH Hela ItimAsrScoVdf" userId="d55be94f-4073-46ba-88ef-465599598fde" providerId="ADAL" clId="{1ACD003D-8B4F-4E45-A51C-5BD176EA623D}" dt="2023-03-15T20:02:58.991" v="2806" actId="26606"/>
          <ac:cxnSpMkLst>
            <pc:docMk/>
            <pc:sldMk cId="3340579900" sldId="338"/>
            <ac:cxnSpMk id="16" creationId="{28CA55E4-1295-45C8-BA05-5A9E705B749A}"/>
          </ac:cxnSpMkLst>
        </pc:cxnChg>
        <pc:cxnChg chg="add del">
          <ac:chgData name="BEN KHALFALLAH Hela ItimAsrScoVdf" userId="d55be94f-4073-46ba-88ef-465599598fde" providerId="ADAL" clId="{1ACD003D-8B4F-4E45-A51C-5BD176EA623D}" dt="2023-03-15T20:02:58.991" v="2806" actId="26606"/>
          <ac:cxnSpMkLst>
            <pc:docMk/>
            <pc:sldMk cId="3340579900" sldId="338"/>
            <ac:cxnSpMk id="18" creationId="{08C5794E-A9A1-4A23-AF68-C79A7822334C}"/>
          </ac:cxnSpMkLst>
        </pc:cxnChg>
      </pc:sldChg>
      <pc:sldChg chg="addSp delSp modSp new mod setBg">
        <pc:chgData name="BEN KHALFALLAH Hela ItimAsrScoVdf" userId="d55be94f-4073-46ba-88ef-465599598fde" providerId="ADAL" clId="{1ACD003D-8B4F-4E45-A51C-5BD176EA623D}" dt="2023-03-15T20:13:49.672" v="2863" actId="27614"/>
        <pc:sldMkLst>
          <pc:docMk/>
          <pc:sldMk cId="2860295357" sldId="339"/>
        </pc:sldMkLst>
        <pc:spChg chg="add del">
          <ac:chgData name="BEN KHALFALLAH Hela ItimAsrScoVdf" userId="d55be94f-4073-46ba-88ef-465599598fde" providerId="ADAL" clId="{1ACD003D-8B4F-4E45-A51C-5BD176EA623D}" dt="2023-03-15T20:13:43.507" v="2858" actId="26606"/>
          <ac:spMkLst>
            <pc:docMk/>
            <pc:sldMk cId="2860295357" sldId="339"/>
            <ac:spMk id="10" creationId="{B47131A5-3373-4D59-98C9-2A0238C4A4FC}"/>
          </ac:spMkLst>
        </pc:spChg>
        <pc:spChg chg="add del">
          <ac:chgData name="BEN KHALFALLAH Hela ItimAsrScoVdf" userId="d55be94f-4073-46ba-88ef-465599598fde" providerId="ADAL" clId="{1ACD003D-8B4F-4E45-A51C-5BD176EA623D}" dt="2023-03-15T20:13:43.507" v="2858" actId="26606"/>
          <ac:spMkLst>
            <pc:docMk/>
            <pc:sldMk cId="2860295357" sldId="339"/>
            <ac:spMk id="12" creationId="{CBFFB972-0814-4317-B6E8-7E2A5EB9105B}"/>
          </ac:spMkLst>
        </pc:spChg>
        <pc:spChg chg="add del">
          <ac:chgData name="BEN KHALFALLAH Hela ItimAsrScoVdf" userId="d55be94f-4073-46ba-88ef-465599598fde" providerId="ADAL" clId="{1ACD003D-8B4F-4E45-A51C-5BD176EA623D}" dt="2023-03-15T20:13:43.507" v="2858" actId="26606"/>
          <ac:spMkLst>
            <pc:docMk/>
            <pc:sldMk cId="2860295357" sldId="339"/>
            <ac:spMk id="14" creationId="{1EF766C1-8F48-49D1-9462-AFF4AFB71279}"/>
          </ac:spMkLst>
        </pc:spChg>
        <pc:spChg chg="add del">
          <ac:chgData name="BEN KHALFALLAH Hela ItimAsrScoVdf" userId="d55be94f-4073-46ba-88ef-465599598fde" providerId="ADAL" clId="{1ACD003D-8B4F-4E45-A51C-5BD176EA623D}" dt="2023-03-15T20:13:44.536" v="2860" actId="26606"/>
          <ac:spMkLst>
            <pc:docMk/>
            <pc:sldMk cId="2860295357" sldId="339"/>
            <ac:spMk id="16" creationId="{BCAD0080-888B-4F99-9CB6-DAD522FC5038}"/>
          </ac:spMkLst>
        </pc:spChg>
        <pc:spChg chg="add del">
          <ac:chgData name="BEN KHALFALLAH Hela ItimAsrScoVdf" userId="d55be94f-4073-46ba-88ef-465599598fde" providerId="ADAL" clId="{1ACD003D-8B4F-4E45-A51C-5BD176EA623D}" dt="2023-03-15T20:13:44.536" v="2860" actId="26606"/>
          <ac:spMkLst>
            <pc:docMk/>
            <pc:sldMk cId="2860295357" sldId="339"/>
            <ac:spMk id="17" creationId="{EF13B21C-9EAE-4AEE-99C4-07E169E7BDF4}"/>
          </ac:spMkLst>
        </pc:spChg>
        <pc:spChg chg="add">
          <ac:chgData name="BEN KHALFALLAH Hela ItimAsrScoVdf" userId="d55be94f-4073-46ba-88ef-465599598fde" providerId="ADAL" clId="{1ACD003D-8B4F-4E45-A51C-5BD176EA623D}" dt="2023-03-15T20:13:44.542" v="2861" actId="26606"/>
          <ac:spMkLst>
            <pc:docMk/>
            <pc:sldMk cId="2860295357" sldId="339"/>
            <ac:spMk id="19" creationId="{B47131A5-3373-4D59-98C9-2A0238C4A4FC}"/>
          </ac:spMkLst>
        </pc:spChg>
        <pc:spChg chg="add">
          <ac:chgData name="BEN KHALFALLAH Hela ItimAsrScoVdf" userId="d55be94f-4073-46ba-88ef-465599598fde" providerId="ADAL" clId="{1ACD003D-8B4F-4E45-A51C-5BD176EA623D}" dt="2023-03-15T20:13:44.542" v="2861" actId="26606"/>
          <ac:spMkLst>
            <pc:docMk/>
            <pc:sldMk cId="2860295357" sldId="339"/>
            <ac:spMk id="20" creationId="{CBFFB972-0814-4317-B6E8-7E2A5EB9105B}"/>
          </ac:spMkLst>
        </pc:spChg>
        <pc:spChg chg="add">
          <ac:chgData name="BEN KHALFALLAH Hela ItimAsrScoVdf" userId="d55be94f-4073-46ba-88ef-465599598fde" providerId="ADAL" clId="{1ACD003D-8B4F-4E45-A51C-5BD176EA623D}" dt="2023-03-15T20:13:44.542" v="2861" actId="26606"/>
          <ac:spMkLst>
            <pc:docMk/>
            <pc:sldMk cId="2860295357" sldId="339"/>
            <ac:spMk id="21" creationId="{1EF766C1-8F48-49D1-9462-AFF4AFB71279}"/>
          </ac:spMkLst>
        </pc:spChg>
        <pc:picChg chg="add mod ord">
          <ac:chgData name="BEN KHALFALLAH Hela ItimAsrScoVdf" userId="d55be94f-4073-46ba-88ef-465599598fde" providerId="ADAL" clId="{1ACD003D-8B4F-4E45-A51C-5BD176EA623D}" dt="2023-03-15T20:13:49.672" v="2863" actId="27614"/>
          <ac:picMkLst>
            <pc:docMk/>
            <pc:sldMk cId="2860295357" sldId="339"/>
            <ac:picMk id="3" creationId="{1786834B-1205-4715-9DD4-28537D34D0B4}"/>
          </ac:picMkLst>
        </pc:picChg>
        <pc:picChg chg="add mod">
          <ac:chgData name="BEN KHALFALLAH Hela ItimAsrScoVdf" userId="d55be94f-4073-46ba-88ef-465599598fde" providerId="ADAL" clId="{1ACD003D-8B4F-4E45-A51C-5BD176EA623D}" dt="2023-03-15T20:13:49.284" v="2862" actId="27614"/>
          <ac:picMkLst>
            <pc:docMk/>
            <pc:sldMk cId="2860295357" sldId="339"/>
            <ac:picMk id="5" creationId="{570377C5-A7FF-4D9F-8041-BA938E14FC36}"/>
          </ac:picMkLst>
        </pc:picChg>
      </pc:sldChg>
      <pc:sldChg chg="addSp delSp modSp add mod setBg">
        <pc:chgData name="BEN KHALFALLAH Hela ItimAsrScoVdf" userId="d55be94f-4073-46ba-88ef-465599598fde" providerId="ADAL" clId="{1ACD003D-8B4F-4E45-A51C-5BD176EA623D}" dt="2023-03-16T09:57:34.291" v="3142" actId="27614"/>
        <pc:sldMkLst>
          <pc:docMk/>
          <pc:sldMk cId="62577572" sldId="340"/>
        </pc:sldMkLst>
        <pc:spChg chg="mod">
          <ac:chgData name="BEN KHALFALLAH Hela ItimAsrScoVdf" userId="d55be94f-4073-46ba-88ef-465599598fde" providerId="ADAL" clId="{1ACD003D-8B4F-4E45-A51C-5BD176EA623D}" dt="2023-03-16T09:57:28.017" v="3140" actId="26606"/>
          <ac:spMkLst>
            <pc:docMk/>
            <pc:sldMk cId="62577572" sldId="340"/>
            <ac:spMk id="2" creationId="{8C7AE7CD-443D-492B-BB2E-4AC905F52DF9}"/>
          </ac:spMkLst>
        </pc:spChg>
        <pc:spChg chg="del">
          <ac:chgData name="BEN KHALFALLAH Hela ItimAsrScoVdf" userId="d55be94f-4073-46ba-88ef-465599598fde" providerId="ADAL" clId="{1ACD003D-8B4F-4E45-A51C-5BD176EA623D}" dt="2023-03-16T09:56:31.312" v="3135" actId="478"/>
          <ac:spMkLst>
            <pc:docMk/>
            <pc:sldMk cId="62577572" sldId="340"/>
            <ac:spMk id="3" creationId="{1A1A0AD7-14D5-4EC5-B3CE-1707F2C637E4}"/>
          </ac:spMkLst>
        </pc:spChg>
        <pc:spChg chg="add">
          <ac:chgData name="BEN KHALFALLAH Hela ItimAsrScoVdf" userId="d55be94f-4073-46ba-88ef-465599598fde" providerId="ADAL" clId="{1ACD003D-8B4F-4E45-A51C-5BD176EA623D}" dt="2023-03-16T09:57:28.017" v="3140" actId="26606"/>
          <ac:spMkLst>
            <pc:docMk/>
            <pc:sldMk cId="62577572" sldId="340"/>
            <ac:spMk id="1033" creationId="{2DDE9A0D-5171-4B64-836C-3B5051D835D6}"/>
          </ac:spMkLst>
        </pc:spChg>
        <pc:spChg chg="add">
          <ac:chgData name="BEN KHALFALLAH Hela ItimAsrScoVdf" userId="d55be94f-4073-46ba-88ef-465599598fde" providerId="ADAL" clId="{1ACD003D-8B4F-4E45-A51C-5BD176EA623D}" dt="2023-03-16T09:57:28.017" v="3140" actId="26606"/>
          <ac:spMkLst>
            <pc:docMk/>
            <pc:sldMk cId="62577572" sldId="340"/>
            <ac:spMk id="1035" creationId="{C9DC5810-3F10-4934-A462-635284487EE5}"/>
          </ac:spMkLst>
        </pc:spChg>
        <pc:spChg chg="add">
          <ac:chgData name="BEN KHALFALLAH Hela ItimAsrScoVdf" userId="d55be94f-4073-46ba-88ef-465599598fde" providerId="ADAL" clId="{1ACD003D-8B4F-4E45-A51C-5BD176EA623D}" dt="2023-03-16T09:57:28.017" v="3140" actId="26606"/>
          <ac:spMkLst>
            <pc:docMk/>
            <pc:sldMk cId="62577572" sldId="340"/>
            <ac:spMk id="1037" creationId="{C4152FEA-CDD0-4982-96C1-3618E3BF4F4A}"/>
          </ac:spMkLst>
        </pc:spChg>
        <pc:spChg chg="add">
          <ac:chgData name="BEN KHALFALLAH Hela ItimAsrScoVdf" userId="d55be94f-4073-46ba-88ef-465599598fde" providerId="ADAL" clId="{1ACD003D-8B4F-4E45-A51C-5BD176EA623D}" dt="2023-03-16T09:57:28.017" v="3140" actId="26606"/>
          <ac:spMkLst>
            <pc:docMk/>
            <pc:sldMk cId="62577572" sldId="340"/>
            <ac:spMk id="1039" creationId="{FA0165E7-4D15-4EE0-B323-B81F4BD78AB0}"/>
          </ac:spMkLst>
        </pc:spChg>
        <pc:spChg chg="add">
          <ac:chgData name="BEN KHALFALLAH Hela ItimAsrScoVdf" userId="d55be94f-4073-46ba-88ef-465599598fde" providerId="ADAL" clId="{1ACD003D-8B4F-4E45-A51C-5BD176EA623D}" dt="2023-03-16T09:57:28.017" v="3140" actId="26606"/>
          <ac:spMkLst>
            <pc:docMk/>
            <pc:sldMk cId="62577572" sldId="340"/>
            <ac:spMk id="1046" creationId="{C9152BCD-3FB4-40B1-A687-19EDA5F9DB9A}"/>
          </ac:spMkLst>
        </pc:spChg>
        <pc:spChg chg="add">
          <ac:chgData name="BEN KHALFALLAH Hela ItimAsrScoVdf" userId="d55be94f-4073-46ba-88ef-465599598fde" providerId="ADAL" clId="{1ACD003D-8B4F-4E45-A51C-5BD176EA623D}" dt="2023-03-16T09:57:28.017" v="3140" actId="26606"/>
          <ac:spMkLst>
            <pc:docMk/>
            <pc:sldMk cId="62577572" sldId="340"/>
            <ac:spMk id="1048" creationId="{5EE7A5EC-E7AF-4023-85C1-08313593FD35}"/>
          </ac:spMkLst>
        </pc:spChg>
        <pc:spChg chg="add">
          <ac:chgData name="BEN KHALFALLAH Hela ItimAsrScoVdf" userId="d55be94f-4073-46ba-88ef-465599598fde" providerId="ADAL" clId="{1ACD003D-8B4F-4E45-A51C-5BD176EA623D}" dt="2023-03-16T09:57:28.017" v="3140" actId="26606"/>
          <ac:spMkLst>
            <pc:docMk/>
            <pc:sldMk cId="62577572" sldId="340"/>
            <ac:spMk id="1050" creationId="{576E8351-5E43-4887-82E2-079CC869A137}"/>
          </ac:spMkLst>
        </pc:spChg>
        <pc:spChg chg="add">
          <ac:chgData name="BEN KHALFALLAH Hela ItimAsrScoVdf" userId="d55be94f-4073-46ba-88ef-465599598fde" providerId="ADAL" clId="{1ACD003D-8B4F-4E45-A51C-5BD176EA623D}" dt="2023-03-16T09:57:28.017" v="3140" actId="26606"/>
          <ac:spMkLst>
            <pc:docMk/>
            <pc:sldMk cId="62577572" sldId="340"/>
            <ac:spMk id="1052" creationId="{9542D991-2120-4D06-91BF-B252044E218A}"/>
          </ac:spMkLst>
        </pc:spChg>
        <pc:spChg chg="add">
          <ac:chgData name="BEN KHALFALLAH Hela ItimAsrScoVdf" userId="d55be94f-4073-46ba-88ef-465599598fde" providerId="ADAL" clId="{1ACD003D-8B4F-4E45-A51C-5BD176EA623D}" dt="2023-03-16T09:57:28.017" v="3140" actId="26606"/>
          <ac:spMkLst>
            <pc:docMk/>
            <pc:sldMk cId="62577572" sldId="340"/>
            <ac:spMk id="1054" creationId="{46242EDC-E656-481E-8EB7-3313F7240343}"/>
          </ac:spMkLst>
        </pc:spChg>
        <pc:grpChg chg="add">
          <ac:chgData name="BEN KHALFALLAH Hela ItimAsrScoVdf" userId="d55be94f-4073-46ba-88ef-465599598fde" providerId="ADAL" clId="{1ACD003D-8B4F-4E45-A51C-5BD176EA623D}" dt="2023-03-16T09:57:28.017" v="3140" actId="26606"/>
          <ac:grpSpMkLst>
            <pc:docMk/>
            <pc:sldMk cId="62577572" sldId="340"/>
            <ac:grpSpMk id="1041" creationId="{53F24758-4B6F-4C6B-9294-95F1A0CFE217}"/>
          </ac:grpSpMkLst>
        </pc:grpChg>
        <pc:picChg chg="add mod ord">
          <ac:chgData name="BEN KHALFALLAH Hela ItimAsrScoVdf" userId="d55be94f-4073-46ba-88ef-465599598fde" providerId="ADAL" clId="{1ACD003D-8B4F-4E45-A51C-5BD176EA623D}" dt="2023-03-16T09:57:34.291" v="3142" actId="27614"/>
          <ac:picMkLst>
            <pc:docMk/>
            <pc:sldMk cId="62577572" sldId="340"/>
            <ac:picMk id="1026" creationId="{EE60F0A6-3586-406F-8D5A-CDF7798B1E93}"/>
          </ac:picMkLst>
        </pc:picChg>
        <pc:picChg chg="add mod">
          <ac:chgData name="BEN KHALFALLAH Hela ItimAsrScoVdf" userId="d55be94f-4073-46ba-88ef-465599598fde" providerId="ADAL" clId="{1ACD003D-8B4F-4E45-A51C-5BD176EA623D}" dt="2023-03-16T09:57:34.097" v="3141" actId="27614"/>
          <ac:picMkLst>
            <pc:docMk/>
            <pc:sldMk cId="62577572" sldId="340"/>
            <ac:picMk id="1028" creationId="{B096B77D-1E30-4C78-B693-5736B48504D1}"/>
          </ac:picMkLst>
        </pc:picChg>
        <pc:cxnChg chg="add">
          <ac:chgData name="BEN KHALFALLAH Hela ItimAsrScoVdf" userId="d55be94f-4073-46ba-88ef-465599598fde" providerId="ADAL" clId="{1ACD003D-8B4F-4E45-A51C-5BD176EA623D}" dt="2023-03-16T09:57:28.017" v="3140" actId="26606"/>
          <ac:cxnSpMkLst>
            <pc:docMk/>
            <pc:sldMk cId="62577572" sldId="340"/>
            <ac:cxnSpMk id="1056" creationId="{49824457-5F94-4FDA-9C7D-F2268561BC5F}"/>
          </ac:cxnSpMkLst>
        </pc:cxnChg>
        <pc:cxnChg chg="add">
          <ac:chgData name="BEN KHALFALLAH Hela ItimAsrScoVdf" userId="d55be94f-4073-46ba-88ef-465599598fde" providerId="ADAL" clId="{1ACD003D-8B4F-4E45-A51C-5BD176EA623D}" dt="2023-03-16T09:57:28.017" v="3140" actId="26606"/>
          <ac:cxnSpMkLst>
            <pc:docMk/>
            <pc:sldMk cId="62577572" sldId="340"/>
            <ac:cxnSpMk id="1058" creationId="{431DC751-B779-4362-9D33-5AC5212AD21A}"/>
          </ac:cxnSpMkLst>
        </pc:cxnChg>
        <pc:cxnChg chg="add">
          <ac:chgData name="BEN KHALFALLAH Hela ItimAsrScoVdf" userId="d55be94f-4073-46ba-88ef-465599598fde" providerId="ADAL" clId="{1ACD003D-8B4F-4E45-A51C-5BD176EA623D}" dt="2023-03-16T09:57:28.017" v="3140" actId="26606"/>
          <ac:cxnSpMkLst>
            <pc:docMk/>
            <pc:sldMk cId="62577572" sldId="340"/>
            <ac:cxnSpMk id="1060" creationId="{9698E9AA-37A4-4C26-AF59-9BCB268A793F}"/>
          </ac:cxnSpMkLst>
        </pc:cxnChg>
      </pc:sldChg>
      <pc:sldChg chg="addSp delSp modSp add mod setBg chgLayout">
        <pc:chgData name="BEN KHALFALLAH Hela ItimAsrScoVdf" userId="d55be94f-4073-46ba-88ef-465599598fde" providerId="ADAL" clId="{1ACD003D-8B4F-4E45-A51C-5BD176EA623D}" dt="2023-03-15T20:46:23.600" v="3003" actId="1076"/>
        <pc:sldMkLst>
          <pc:docMk/>
          <pc:sldMk cId="3946407728" sldId="341"/>
        </pc:sldMkLst>
        <pc:spChg chg="mod ord">
          <ac:chgData name="BEN KHALFALLAH Hela ItimAsrScoVdf" userId="d55be94f-4073-46ba-88ef-465599598fde" providerId="ADAL" clId="{1ACD003D-8B4F-4E45-A51C-5BD176EA623D}" dt="2023-03-15T20:41:52.659" v="2985" actId="26606"/>
          <ac:spMkLst>
            <pc:docMk/>
            <pc:sldMk cId="3946407728" sldId="341"/>
            <ac:spMk id="2" creationId="{8C7AE7CD-443D-492B-BB2E-4AC905F52DF9}"/>
          </ac:spMkLst>
        </pc:spChg>
        <pc:spChg chg="del">
          <ac:chgData name="BEN KHALFALLAH Hela ItimAsrScoVdf" userId="d55be94f-4073-46ba-88ef-465599598fde" providerId="ADAL" clId="{1ACD003D-8B4F-4E45-A51C-5BD176EA623D}" dt="2023-03-15T20:38:09.270" v="2973" actId="478"/>
          <ac:spMkLst>
            <pc:docMk/>
            <pc:sldMk cId="3946407728" sldId="341"/>
            <ac:spMk id="3" creationId="{1A1A0AD7-14D5-4EC5-B3CE-1707F2C637E4}"/>
          </ac:spMkLst>
        </pc:spChg>
        <pc:spChg chg="add mod ord">
          <ac:chgData name="BEN KHALFALLAH Hela ItimAsrScoVdf" userId="d55be94f-4073-46ba-88ef-465599598fde" providerId="ADAL" clId="{1ACD003D-8B4F-4E45-A51C-5BD176EA623D}" dt="2023-03-15T20:46:20.802" v="3002" actId="14100"/>
          <ac:spMkLst>
            <pc:docMk/>
            <pc:sldMk cId="3946407728" sldId="341"/>
            <ac:spMk id="4" creationId="{245E1066-CB52-4AAA-8189-5D4BE28C75C2}"/>
          </ac:spMkLst>
        </pc:spChg>
        <pc:spChg chg="add del">
          <ac:chgData name="BEN KHALFALLAH Hela ItimAsrScoVdf" userId="d55be94f-4073-46ba-88ef-465599598fde" providerId="ADAL" clId="{1ACD003D-8B4F-4E45-A51C-5BD176EA623D}" dt="2023-03-15T20:41:52.659" v="2985" actId="26606"/>
          <ac:spMkLst>
            <pc:docMk/>
            <pc:sldMk cId="3946407728" sldId="341"/>
            <ac:spMk id="20487" creationId="{D4D487C0-5910-4D77-AAC5-38583C39A45C}"/>
          </ac:spMkLst>
        </pc:spChg>
        <pc:spChg chg="add del">
          <ac:chgData name="BEN KHALFALLAH Hela ItimAsrScoVdf" userId="d55be94f-4073-46ba-88ef-465599598fde" providerId="ADAL" clId="{1ACD003D-8B4F-4E45-A51C-5BD176EA623D}" dt="2023-03-15T20:41:52.659" v="2985" actId="26606"/>
          <ac:spMkLst>
            <pc:docMk/>
            <pc:sldMk cId="3946407728" sldId="341"/>
            <ac:spMk id="20489" creationId="{6C1AAB63-B4E2-446F-A7F3-0E3A1FCA5074}"/>
          </ac:spMkLst>
        </pc:spChg>
        <pc:spChg chg="add del">
          <ac:chgData name="BEN KHALFALLAH Hela ItimAsrScoVdf" userId="d55be94f-4073-46ba-88ef-465599598fde" providerId="ADAL" clId="{1ACD003D-8B4F-4E45-A51C-5BD176EA623D}" dt="2023-03-15T20:41:52.659" v="2985" actId="26606"/>
          <ac:spMkLst>
            <pc:docMk/>
            <pc:sldMk cId="3946407728" sldId="341"/>
            <ac:spMk id="20491" creationId="{6CAEACF9-5825-43E0-B0F8-797C142C2F89}"/>
          </ac:spMkLst>
        </pc:spChg>
        <pc:picChg chg="add mod">
          <ac:chgData name="BEN KHALFALLAH Hela ItimAsrScoVdf" userId="d55be94f-4073-46ba-88ef-465599598fde" providerId="ADAL" clId="{1ACD003D-8B4F-4E45-A51C-5BD176EA623D}" dt="2023-03-15T20:45:44.318" v="2992" actId="1076"/>
          <ac:picMkLst>
            <pc:docMk/>
            <pc:sldMk cId="3946407728" sldId="341"/>
            <ac:picMk id="20482" creationId="{EF94C224-949F-41F4-847F-FE26CF1150C6}"/>
          </ac:picMkLst>
        </pc:picChg>
        <pc:picChg chg="add mod">
          <ac:chgData name="BEN KHALFALLAH Hela ItimAsrScoVdf" userId="d55be94f-4073-46ba-88ef-465599598fde" providerId="ADAL" clId="{1ACD003D-8B4F-4E45-A51C-5BD176EA623D}" dt="2023-03-15T20:46:23.600" v="3003" actId="1076"/>
          <ac:picMkLst>
            <pc:docMk/>
            <pc:sldMk cId="3946407728" sldId="341"/>
            <ac:picMk id="20484" creationId="{2591D893-D450-43DB-811C-A4E2DA0EFBC5}"/>
          </ac:picMkLst>
        </pc:picChg>
      </pc:sldChg>
      <pc:sldChg chg="addSp delSp modSp new mod">
        <pc:chgData name="BEN KHALFALLAH Hela ItimAsrScoVdf" userId="d55be94f-4073-46ba-88ef-465599598fde" providerId="ADAL" clId="{1ACD003D-8B4F-4E45-A51C-5BD176EA623D}" dt="2023-03-15T20:32:22.325" v="2945" actId="1076"/>
        <pc:sldMkLst>
          <pc:docMk/>
          <pc:sldMk cId="3330911261" sldId="342"/>
        </pc:sldMkLst>
        <pc:spChg chg="mod">
          <ac:chgData name="BEN KHALFALLAH Hela ItimAsrScoVdf" userId="d55be94f-4073-46ba-88ef-465599598fde" providerId="ADAL" clId="{1ACD003D-8B4F-4E45-A51C-5BD176EA623D}" dt="2023-03-15T20:31:38.735" v="2943" actId="27636"/>
          <ac:spMkLst>
            <pc:docMk/>
            <pc:sldMk cId="3330911261" sldId="342"/>
            <ac:spMk id="2" creationId="{795A2F44-A8D6-41A5-B922-CCDD431F3064}"/>
          </ac:spMkLst>
        </pc:spChg>
        <pc:spChg chg="del mod">
          <ac:chgData name="BEN KHALFALLAH Hela ItimAsrScoVdf" userId="d55be94f-4073-46ba-88ef-465599598fde" providerId="ADAL" clId="{1ACD003D-8B4F-4E45-A51C-5BD176EA623D}" dt="2023-03-15T20:31:20.575" v="2935" actId="478"/>
          <ac:spMkLst>
            <pc:docMk/>
            <pc:sldMk cId="3330911261" sldId="342"/>
            <ac:spMk id="3" creationId="{970772DB-367F-417B-A594-AFEF1AEFA0BD}"/>
          </ac:spMkLst>
        </pc:spChg>
        <pc:spChg chg="add del mod">
          <ac:chgData name="BEN KHALFALLAH Hela ItimAsrScoVdf" userId="d55be94f-4073-46ba-88ef-465599598fde" providerId="ADAL" clId="{1ACD003D-8B4F-4E45-A51C-5BD176EA623D}" dt="2023-03-15T20:31:23.252" v="2936" actId="478"/>
          <ac:spMkLst>
            <pc:docMk/>
            <pc:sldMk cId="3330911261" sldId="342"/>
            <ac:spMk id="5" creationId="{8B9F4472-E1B4-45FE-B69C-615CC9F59622}"/>
          </ac:spMkLst>
        </pc:spChg>
        <pc:picChg chg="add mod">
          <ac:chgData name="BEN KHALFALLAH Hela ItimAsrScoVdf" userId="d55be94f-4073-46ba-88ef-465599598fde" providerId="ADAL" clId="{1ACD003D-8B4F-4E45-A51C-5BD176EA623D}" dt="2023-03-15T20:32:22.325" v="2945" actId="1076"/>
          <ac:picMkLst>
            <pc:docMk/>
            <pc:sldMk cId="3330911261" sldId="342"/>
            <ac:picMk id="7" creationId="{F533BCCE-0B7E-47F3-8FEA-ED884F016889}"/>
          </ac:picMkLst>
        </pc:picChg>
      </pc:sldChg>
      <pc:sldChg chg="addSp delSp modSp new mod setBg setClrOvrMap">
        <pc:chgData name="BEN KHALFALLAH Hela ItimAsrScoVdf" userId="d55be94f-4073-46ba-88ef-465599598fde" providerId="ADAL" clId="{1ACD003D-8B4F-4E45-A51C-5BD176EA623D}" dt="2023-03-15T20:55:05.113" v="3052" actId="26606"/>
        <pc:sldMkLst>
          <pc:docMk/>
          <pc:sldMk cId="1486958536" sldId="343"/>
        </pc:sldMkLst>
        <pc:spChg chg="mod">
          <ac:chgData name="BEN KHALFALLAH Hela ItimAsrScoVdf" userId="d55be94f-4073-46ba-88ef-465599598fde" providerId="ADAL" clId="{1ACD003D-8B4F-4E45-A51C-5BD176EA623D}" dt="2023-03-15T20:55:05.113" v="3052" actId="26606"/>
          <ac:spMkLst>
            <pc:docMk/>
            <pc:sldMk cId="1486958536" sldId="343"/>
            <ac:spMk id="2" creationId="{D3A6A02B-D3B2-477A-A9BE-4C6782CA4F68}"/>
          </ac:spMkLst>
        </pc:spChg>
        <pc:spChg chg="mod">
          <ac:chgData name="BEN KHALFALLAH Hela ItimAsrScoVdf" userId="d55be94f-4073-46ba-88ef-465599598fde" providerId="ADAL" clId="{1ACD003D-8B4F-4E45-A51C-5BD176EA623D}" dt="2023-03-15T20:55:05.113" v="3052" actId="26606"/>
          <ac:spMkLst>
            <pc:docMk/>
            <pc:sldMk cId="1486958536" sldId="343"/>
            <ac:spMk id="3" creationId="{3E755A9E-98A1-4B4C-AAF1-7242BD942167}"/>
          </ac:spMkLst>
        </pc:spChg>
        <pc:spChg chg="add del">
          <ac:chgData name="BEN KHALFALLAH Hela ItimAsrScoVdf" userId="d55be94f-4073-46ba-88ef-465599598fde" providerId="ADAL" clId="{1ACD003D-8B4F-4E45-A51C-5BD176EA623D}" dt="2023-03-15T20:55:05.106" v="3051" actId="26606"/>
          <ac:spMkLst>
            <pc:docMk/>
            <pc:sldMk cId="1486958536" sldId="343"/>
            <ac:spMk id="8" creationId="{D071C0CD-5EFD-45A1-AAFD-61C3D4A65188}"/>
          </ac:spMkLst>
        </pc:spChg>
        <pc:spChg chg="add del">
          <ac:chgData name="BEN KHALFALLAH Hela ItimAsrScoVdf" userId="d55be94f-4073-46ba-88ef-465599598fde" providerId="ADAL" clId="{1ACD003D-8B4F-4E45-A51C-5BD176EA623D}" dt="2023-03-15T20:54:56.968" v="3045" actId="26606"/>
          <ac:spMkLst>
            <pc:docMk/>
            <pc:sldMk cId="1486958536" sldId="343"/>
            <ac:spMk id="10" creationId="{C82BAEE8-511C-4F88-8C15-CCCB76D02855}"/>
          </ac:spMkLst>
        </pc:spChg>
        <pc:spChg chg="add del">
          <ac:chgData name="BEN KHALFALLAH Hela ItimAsrScoVdf" userId="d55be94f-4073-46ba-88ef-465599598fde" providerId="ADAL" clId="{1ACD003D-8B4F-4E45-A51C-5BD176EA623D}" dt="2023-03-15T20:54:56.968" v="3045" actId="26606"/>
          <ac:spMkLst>
            <pc:docMk/>
            <pc:sldMk cId="1486958536" sldId="343"/>
            <ac:spMk id="12" creationId="{B8063F48-0666-4FAD-93CE-260C63B1BFEB}"/>
          </ac:spMkLst>
        </pc:spChg>
        <pc:spChg chg="add del">
          <ac:chgData name="BEN KHALFALLAH Hela ItimAsrScoVdf" userId="d55be94f-4073-46ba-88ef-465599598fde" providerId="ADAL" clId="{1ACD003D-8B4F-4E45-A51C-5BD176EA623D}" dt="2023-03-15T20:54:56.968" v="3045" actId="26606"/>
          <ac:spMkLst>
            <pc:docMk/>
            <pc:sldMk cId="1486958536" sldId="343"/>
            <ac:spMk id="14" creationId="{3902F946-F788-48B1-8FE8-1260C20C8544}"/>
          </ac:spMkLst>
        </pc:spChg>
        <pc:spChg chg="add del">
          <ac:chgData name="BEN KHALFALLAH Hela ItimAsrScoVdf" userId="d55be94f-4073-46ba-88ef-465599598fde" providerId="ADAL" clId="{1ACD003D-8B4F-4E45-A51C-5BD176EA623D}" dt="2023-03-15T20:54:56.968" v="3045" actId="26606"/>
          <ac:spMkLst>
            <pc:docMk/>
            <pc:sldMk cId="1486958536" sldId="343"/>
            <ac:spMk id="16" creationId="{9782C6AC-9E78-4AC5-B98F-A466F06DB777}"/>
          </ac:spMkLst>
        </pc:spChg>
        <pc:spChg chg="add del">
          <ac:chgData name="BEN KHALFALLAH Hela ItimAsrScoVdf" userId="d55be94f-4073-46ba-88ef-465599598fde" providerId="ADAL" clId="{1ACD003D-8B4F-4E45-A51C-5BD176EA623D}" dt="2023-03-15T20:54:56.968" v="3045" actId="26606"/>
          <ac:spMkLst>
            <pc:docMk/>
            <pc:sldMk cId="1486958536" sldId="343"/>
            <ac:spMk id="18" creationId="{F92FB751-4193-4666-9F39-1CDF96FD0C14}"/>
          </ac:spMkLst>
        </pc:spChg>
        <pc:spChg chg="add del">
          <ac:chgData name="BEN KHALFALLAH Hela ItimAsrScoVdf" userId="d55be94f-4073-46ba-88ef-465599598fde" providerId="ADAL" clId="{1ACD003D-8B4F-4E45-A51C-5BD176EA623D}" dt="2023-03-15T20:54:58.701" v="3047" actId="26606"/>
          <ac:spMkLst>
            <pc:docMk/>
            <pc:sldMk cId="1486958536" sldId="343"/>
            <ac:spMk id="25" creationId="{C82BAEE8-511C-4F88-8C15-CCCB76D02855}"/>
          </ac:spMkLst>
        </pc:spChg>
        <pc:spChg chg="add del">
          <ac:chgData name="BEN KHALFALLAH Hela ItimAsrScoVdf" userId="d55be94f-4073-46ba-88ef-465599598fde" providerId="ADAL" clId="{1ACD003D-8B4F-4E45-A51C-5BD176EA623D}" dt="2023-03-15T20:54:58.701" v="3047" actId="26606"/>
          <ac:spMkLst>
            <pc:docMk/>
            <pc:sldMk cId="1486958536" sldId="343"/>
            <ac:spMk id="26" creationId="{B8063F48-0666-4FAD-93CE-260C63B1BFEB}"/>
          </ac:spMkLst>
        </pc:spChg>
        <pc:spChg chg="add del">
          <ac:chgData name="BEN KHALFALLAH Hela ItimAsrScoVdf" userId="d55be94f-4073-46ba-88ef-465599598fde" providerId="ADAL" clId="{1ACD003D-8B4F-4E45-A51C-5BD176EA623D}" dt="2023-03-15T20:54:58.701" v="3047" actId="26606"/>
          <ac:spMkLst>
            <pc:docMk/>
            <pc:sldMk cId="1486958536" sldId="343"/>
            <ac:spMk id="27" creationId="{3902F946-F788-48B1-8FE8-1260C20C8544}"/>
          </ac:spMkLst>
        </pc:spChg>
        <pc:spChg chg="add del">
          <ac:chgData name="BEN KHALFALLAH Hela ItimAsrScoVdf" userId="d55be94f-4073-46ba-88ef-465599598fde" providerId="ADAL" clId="{1ACD003D-8B4F-4E45-A51C-5BD176EA623D}" dt="2023-03-15T20:54:58.701" v="3047" actId="26606"/>
          <ac:spMkLst>
            <pc:docMk/>
            <pc:sldMk cId="1486958536" sldId="343"/>
            <ac:spMk id="28" creationId="{9782C6AC-9E78-4AC5-B98F-A466F06DB777}"/>
          </ac:spMkLst>
        </pc:spChg>
        <pc:spChg chg="add del">
          <ac:chgData name="BEN KHALFALLAH Hela ItimAsrScoVdf" userId="d55be94f-4073-46ba-88ef-465599598fde" providerId="ADAL" clId="{1ACD003D-8B4F-4E45-A51C-5BD176EA623D}" dt="2023-03-15T20:54:58.701" v="3047" actId="26606"/>
          <ac:spMkLst>
            <pc:docMk/>
            <pc:sldMk cId="1486958536" sldId="343"/>
            <ac:spMk id="29" creationId="{F92FB751-4193-4666-9F39-1CDF96FD0C14}"/>
          </ac:spMkLst>
        </pc:spChg>
        <pc:spChg chg="add del">
          <ac:chgData name="BEN KHALFALLAH Hela ItimAsrScoVdf" userId="d55be94f-4073-46ba-88ef-465599598fde" providerId="ADAL" clId="{1ACD003D-8B4F-4E45-A51C-5BD176EA623D}" dt="2023-03-15T20:55:02.527" v="3049" actId="26606"/>
          <ac:spMkLst>
            <pc:docMk/>
            <pc:sldMk cId="1486958536" sldId="343"/>
            <ac:spMk id="33" creationId="{C82BAEE8-511C-4F88-8C15-CCCB76D02855}"/>
          </ac:spMkLst>
        </pc:spChg>
        <pc:spChg chg="add del">
          <ac:chgData name="BEN KHALFALLAH Hela ItimAsrScoVdf" userId="d55be94f-4073-46ba-88ef-465599598fde" providerId="ADAL" clId="{1ACD003D-8B4F-4E45-A51C-5BD176EA623D}" dt="2023-03-15T20:55:02.527" v="3049" actId="26606"/>
          <ac:spMkLst>
            <pc:docMk/>
            <pc:sldMk cId="1486958536" sldId="343"/>
            <ac:spMk id="34" creationId="{B8063F48-0666-4FAD-93CE-260C63B1BFEB}"/>
          </ac:spMkLst>
        </pc:spChg>
        <pc:spChg chg="add del">
          <ac:chgData name="BEN KHALFALLAH Hela ItimAsrScoVdf" userId="d55be94f-4073-46ba-88ef-465599598fde" providerId="ADAL" clId="{1ACD003D-8B4F-4E45-A51C-5BD176EA623D}" dt="2023-03-15T20:55:02.527" v="3049" actId="26606"/>
          <ac:spMkLst>
            <pc:docMk/>
            <pc:sldMk cId="1486958536" sldId="343"/>
            <ac:spMk id="35" creationId="{3902F946-F788-48B1-8FE8-1260C20C8544}"/>
          </ac:spMkLst>
        </pc:spChg>
        <pc:spChg chg="add del">
          <ac:chgData name="BEN KHALFALLAH Hela ItimAsrScoVdf" userId="d55be94f-4073-46ba-88ef-465599598fde" providerId="ADAL" clId="{1ACD003D-8B4F-4E45-A51C-5BD176EA623D}" dt="2023-03-15T20:55:02.527" v="3049" actId="26606"/>
          <ac:spMkLst>
            <pc:docMk/>
            <pc:sldMk cId="1486958536" sldId="343"/>
            <ac:spMk id="36" creationId="{9782C6AC-9E78-4AC5-B98F-A466F06DB777}"/>
          </ac:spMkLst>
        </pc:spChg>
        <pc:spChg chg="add del">
          <ac:chgData name="BEN KHALFALLAH Hela ItimAsrScoVdf" userId="d55be94f-4073-46ba-88ef-465599598fde" providerId="ADAL" clId="{1ACD003D-8B4F-4E45-A51C-5BD176EA623D}" dt="2023-03-15T20:55:02.527" v="3049" actId="26606"/>
          <ac:spMkLst>
            <pc:docMk/>
            <pc:sldMk cId="1486958536" sldId="343"/>
            <ac:spMk id="37" creationId="{F92FB751-4193-4666-9F39-1CDF96FD0C14}"/>
          </ac:spMkLst>
        </pc:spChg>
        <pc:spChg chg="add del">
          <ac:chgData name="BEN KHALFALLAH Hela ItimAsrScoVdf" userId="d55be94f-4073-46ba-88ef-465599598fde" providerId="ADAL" clId="{1ACD003D-8B4F-4E45-A51C-5BD176EA623D}" dt="2023-03-15T20:55:05.106" v="3051" actId="26606"/>
          <ac:spMkLst>
            <pc:docMk/>
            <pc:sldMk cId="1486958536" sldId="343"/>
            <ac:spMk id="41" creationId="{8A03302C-20A2-4C4F-9760-E85AE1041385}"/>
          </ac:spMkLst>
        </pc:spChg>
        <pc:spChg chg="add del">
          <ac:chgData name="BEN KHALFALLAH Hela ItimAsrScoVdf" userId="d55be94f-4073-46ba-88ef-465599598fde" providerId="ADAL" clId="{1ACD003D-8B4F-4E45-A51C-5BD176EA623D}" dt="2023-03-15T20:55:05.106" v="3051" actId="26606"/>
          <ac:spMkLst>
            <pc:docMk/>
            <pc:sldMk cId="1486958536" sldId="343"/>
            <ac:spMk id="42" creationId="{D00F093B-0739-4429-B30D-D72924D08871}"/>
          </ac:spMkLst>
        </pc:spChg>
        <pc:spChg chg="add">
          <ac:chgData name="BEN KHALFALLAH Hela ItimAsrScoVdf" userId="d55be94f-4073-46ba-88ef-465599598fde" providerId="ADAL" clId="{1ACD003D-8B4F-4E45-A51C-5BD176EA623D}" dt="2023-03-15T20:55:05.113" v="3052" actId="26606"/>
          <ac:spMkLst>
            <pc:docMk/>
            <pc:sldMk cId="1486958536" sldId="343"/>
            <ac:spMk id="44" creationId="{B645BD8A-B13F-463A-9101-4FB883F064BD}"/>
          </ac:spMkLst>
        </pc:spChg>
        <pc:spChg chg="add">
          <ac:chgData name="BEN KHALFALLAH Hela ItimAsrScoVdf" userId="d55be94f-4073-46ba-88ef-465599598fde" providerId="ADAL" clId="{1ACD003D-8B4F-4E45-A51C-5BD176EA623D}" dt="2023-03-15T20:55:05.113" v="3052" actId="26606"/>
          <ac:spMkLst>
            <pc:docMk/>
            <pc:sldMk cId="1486958536" sldId="343"/>
            <ac:spMk id="45" creationId="{1AA55ABF-213F-4B65-8B7E-1ED8609F20FC}"/>
          </ac:spMkLst>
        </pc:spChg>
        <pc:spChg chg="add">
          <ac:chgData name="BEN KHALFALLAH Hela ItimAsrScoVdf" userId="d55be94f-4073-46ba-88ef-465599598fde" providerId="ADAL" clId="{1ACD003D-8B4F-4E45-A51C-5BD176EA623D}" dt="2023-03-15T20:55:05.113" v="3052" actId="26606"/>
          <ac:spMkLst>
            <pc:docMk/>
            <pc:sldMk cId="1486958536" sldId="343"/>
            <ac:spMk id="46" creationId="{F8DB4189-B5C4-45EA-AFC5-6739032B85FE}"/>
          </ac:spMkLst>
        </pc:spChg>
        <pc:grpChg chg="add del">
          <ac:chgData name="BEN KHALFALLAH Hela ItimAsrScoVdf" userId="d55be94f-4073-46ba-88ef-465599598fde" providerId="ADAL" clId="{1ACD003D-8B4F-4E45-A51C-5BD176EA623D}" dt="2023-03-15T20:54:56.968" v="3045" actId="26606"/>
          <ac:grpSpMkLst>
            <pc:docMk/>
            <pc:sldMk cId="1486958536" sldId="343"/>
            <ac:grpSpMk id="20" creationId="{CC547666-6BC2-4126-AF64-5A7DE9FE88A4}"/>
          </ac:grpSpMkLst>
        </pc:grpChg>
        <pc:grpChg chg="add del">
          <ac:chgData name="BEN KHALFALLAH Hela ItimAsrScoVdf" userId="d55be94f-4073-46ba-88ef-465599598fde" providerId="ADAL" clId="{1ACD003D-8B4F-4E45-A51C-5BD176EA623D}" dt="2023-03-15T20:54:58.701" v="3047" actId="26606"/>
          <ac:grpSpMkLst>
            <pc:docMk/>
            <pc:sldMk cId="1486958536" sldId="343"/>
            <ac:grpSpMk id="30" creationId="{CC547666-6BC2-4126-AF64-5A7DE9FE88A4}"/>
          </ac:grpSpMkLst>
        </pc:grpChg>
        <pc:grpChg chg="add del">
          <ac:chgData name="BEN KHALFALLAH Hela ItimAsrScoVdf" userId="d55be94f-4073-46ba-88ef-465599598fde" providerId="ADAL" clId="{1ACD003D-8B4F-4E45-A51C-5BD176EA623D}" dt="2023-03-15T20:55:02.527" v="3049" actId="26606"/>
          <ac:grpSpMkLst>
            <pc:docMk/>
            <pc:sldMk cId="1486958536" sldId="343"/>
            <ac:grpSpMk id="38" creationId="{CC547666-6BC2-4126-AF64-5A7DE9FE88A4}"/>
          </ac:grpSpMkLst>
        </pc:grpChg>
        <pc:picChg chg="add del">
          <ac:chgData name="BEN KHALFALLAH Hela ItimAsrScoVdf" userId="d55be94f-4073-46ba-88ef-465599598fde" providerId="ADAL" clId="{1ACD003D-8B4F-4E45-A51C-5BD176EA623D}" dt="2023-03-15T20:54:56.968" v="3045" actId="26606"/>
          <ac:picMkLst>
            <pc:docMk/>
            <pc:sldMk cId="1486958536" sldId="343"/>
            <ac:picMk id="7" creationId="{5C52E58F-B9D8-72BD-FBA2-914DACC231CC}"/>
          </ac:picMkLst>
        </pc:picChg>
        <pc:picChg chg="add del">
          <ac:chgData name="BEN KHALFALLAH Hela ItimAsrScoVdf" userId="d55be94f-4073-46ba-88ef-465599598fde" providerId="ADAL" clId="{1ACD003D-8B4F-4E45-A51C-5BD176EA623D}" dt="2023-03-15T20:54:58.701" v="3047" actId="26606"/>
          <ac:picMkLst>
            <pc:docMk/>
            <pc:sldMk cId="1486958536" sldId="343"/>
            <ac:picMk id="31" creationId="{D8874162-AE40-0A46-02E0-C9903D47C89E}"/>
          </ac:picMkLst>
        </pc:picChg>
        <pc:picChg chg="add del">
          <ac:chgData name="BEN KHALFALLAH Hela ItimAsrScoVdf" userId="d55be94f-4073-46ba-88ef-465599598fde" providerId="ADAL" clId="{1ACD003D-8B4F-4E45-A51C-5BD176EA623D}" dt="2023-03-15T20:55:02.527" v="3049" actId="26606"/>
          <ac:picMkLst>
            <pc:docMk/>
            <pc:sldMk cId="1486958536" sldId="343"/>
            <ac:picMk id="39" creationId="{5C52E58F-B9D8-72BD-FBA2-914DACC231CC}"/>
          </ac:picMkLst>
        </pc:picChg>
      </pc:sldChg>
      <pc:sldChg chg="addSp delSp modSp new mod setBg">
        <pc:chgData name="BEN KHALFALLAH Hela ItimAsrScoVdf" userId="d55be94f-4073-46ba-88ef-465599598fde" providerId="ADAL" clId="{1ACD003D-8B4F-4E45-A51C-5BD176EA623D}" dt="2023-03-15T20:57:19.489" v="3074" actId="26606"/>
        <pc:sldMkLst>
          <pc:docMk/>
          <pc:sldMk cId="2492446669" sldId="344"/>
        </pc:sldMkLst>
        <pc:spChg chg="mod">
          <ac:chgData name="BEN KHALFALLAH Hela ItimAsrScoVdf" userId="d55be94f-4073-46ba-88ef-465599598fde" providerId="ADAL" clId="{1ACD003D-8B4F-4E45-A51C-5BD176EA623D}" dt="2023-03-15T20:57:19.489" v="3074" actId="26606"/>
          <ac:spMkLst>
            <pc:docMk/>
            <pc:sldMk cId="2492446669" sldId="344"/>
            <ac:spMk id="2" creationId="{EE0D9B73-52B5-4C7A-AD73-457FA8EACB8A}"/>
          </ac:spMkLst>
        </pc:spChg>
        <pc:spChg chg="del mod">
          <ac:chgData name="BEN KHALFALLAH Hela ItimAsrScoVdf" userId="d55be94f-4073-46ba-88ef-465599598fde" providerId="ADAL" clId="{1ACD003D-8B4F-4E45-A51C-5BD176EA623D}" dt="2023-03-15T20:57:19.489" v="3074" actId="26606"/>
          <ac:spMkLst>
            <pc:docMk/>
            <pc:sldMk cId="2492446669" sldId="344"/>
            <ac:spMk id="3" creationId="{805BD2F6-A092-4EFE-919B-A21B860E7852}"/>
          </ac:spMkLst>
        </pc:spChg>
        <pc:spChg chg="add">
          <ac:chgData name="BEN KHALFALLAH Hela ItimAsrScoVdf" userId="d55be94f-4073-46ba-88ef-465599598fde" providerId="ADAL" clId="{1ACD003D-8B4F-4E45-A51C-5BD176EA623D}" dt="2023-03-15T20:57:19.489" v="3074" actId="26606"/>
          <ac:spMkLst>
            <pc:docMk/>
            <pc:sldMk cId="2492446669" sldId="344"/>
            <ac:spMk id="9" creationId="{B57E5DB9-047E-4B99-96C4-E508AF14CAC5}"/>
          </ac:spMkLst>
        </pc:spChg>
        <pc:spChg chg="add">
          <ac:chgData name="BEN KHALFALLAH Hela ItimAsrScoVdf" userId="d55be94f-4073-46ba-88ef-465599598fde" providerId="ADAL" clId="{1ACD003D-8B4F-4E45-A51C-5BD176EA623D}" dt="2023-03-15T20:57:19.489" v="3074" actId="26606"/>
          <ac:spMkLst>
            <pc:docMk/>
            <pc:sldMk cId="2492446669" sldId="344"/>
            <ac:spMk id="11" creationId="{E56C4C32-613C-4BB8-9DBD-314668DFA292}"/>
          </ac:spMkLst>
        </pc:spChg>
        <pc:spChg chg="add">
          <ac:chgData name="BEN KHALFALLAH Hela ItimAsrScoVdf" userId="d55be94f-4073-46ba-88ef-465599598fde" providerId="ADAL" clId="{1ACD003D-8B4F-4E45-A51C-5BD176EA623D}" dt="2023-03-15T20:57:19.489" v="3074" actId="26606"/>
          <ac:spMkLst>
            <pc:docMk/>
            <pc:sldMk cId="2492446669" sldId="344"/>
            <ac:spMk id="13" creationId="{55973FA6-2A55-4BD8-A266-8F0F39355C79}"/>
          </ac:spMkLst>
        </pc:spChg>
        <pc:graphicFrameChg chg="add">
          <ac:chgData name="BEN KHALFALLAH Hela ItimAsrScoVdf" userId="d55be94f-4073-46ba-88ef-465599598fde" providerId="ADAL" clId="{1ACD003D-8B4F-4E45-A51C-5BD176EA623D}" dt="2023-03-15T20:57:19.489" v="3074" actId="26606"/>
          <ac:graphicFrameMkLst>
            <pc:docMk/>
            <pc:sldMk cId="2492446669" sldId="344"/>
            <ac:graphicFrameMk id="5" creationId="{E1657001-5FCF-10D2-45B4-BC3F0AC04848}"/>
          </ac:graphicFrameMkLst>
        </pc:graphicFrameChg>
      </pc:sldChg>
      <pc:sldChg chg="addSp delSp modSp new mod setBg">
        <pc:chgData name="BEN KHALFALLAH Hela ItimAsrScoVdf" userId="d55be94f-4073-46ba-88ef-465599598fde" providerId="ADAL" clId="{1ACD003D-8B4F-4E45-A51C-5BD176EA623D}" dt="2023-03-16T10:54:42.551" v="3628" actId="1076"/>
        <pc:sldMkLst>
          <pc:docMk/>
          <pc:sldMk cId="1001575501" sldId="345"/>
        </pc:sldMkLst>
        <pc:spChg chg="mod">
          <ac:chgData name="BEN KHALFALLAH Hela ItimAsrScoVdf" userId="d55be94f-4073-46ba-88ef-465599598fde" providerId="ADAL" clId="{1ACD003D-8B4F-4E45-A51C-5BD176EA623D}" dt="2023-03-16T10:54:23.760" v="3623" actId="20577"/>
          <ac:spMkLst>
            <pc:docMk/>
            <pc:sldMk cId="1001575501" sldId="345"/>
            <ac:spMk id="2" creationId="{996319FF-632C-4DED-BD5E-762E0A494640}"/>
          </ac:spMkLst>
        </pc:spChg>
        <pc:spChg chg="mod ord">
          <ac:chgData name="BEN KHALFALLAH Hela ItimAsrScoVdf" userId="d55be94f-4073-46ba-88ef-465599598fde" providerId="ADAL" clId="{1ACD003D-8B4F-4E45-A51C-5BD176EA623D}" dt="2023-03-16T10:52:51.996" v="3598" actId="26606"/>
          <ac:spMkLst>
            <pc:docMk/>
            <pc:sldMk cId="1001575501" sldId="345"/>
            <ac:spMk id="3" creationId="{D962AF55-A47F-43F2-AC63-305AF1F262CC}"/>
          </ac:spMkLst>
        </pc:spChg>
        <pc:spChg chg="add del">
          <ac:chgData name="BEN KHALFALLAH Hela ItimAsrScoVdf" userId="d55be94f-4073-46ba-88ef-465599598fde" providerId="ADAL" clId="{1ACD003D-8B4F-4E45-A51C-5BD176EA623D}" dt="2023-03-16T10:53:21.114" v="3601" actId="478"/>
          <ac:spMkLst>
            <pc:docMk/>
            <pc:sldMk cId="1001575501" sldId="345"/>
            <ac:spMk id="4" creationId="{A687B63B-E808-4123-9960-989373975D73}"/>
          </ac:spMkLst>
        </pc:spChg>
        <pc:spChg chg="add mod">
          <ac:chgData name="BEN KHALFALLAH Hela ItimAsrScoVdf" userId="d55be94f-4073-46ba-88ef-465599598fde" providerId="ADAL" clId="{1ACD003D-8B4F-4E45-A51C-5BD176EA623D}" dt="2023-03-16T10:54:42.551" v="3628" actId="1076"/>
          <ac:spMkLst>
            <pc:docMk/>
            <pc:sldMk cId="1001575501" sldId="345"/>
            <ac:spMk id="18" creationId="{87E19EE0-D5CA-4BEA-AA3D-CAB5C16BE4AE}"/>
          </ac:spMkLst>
        </pc:spChg>
        <pc:spChg chg="add del">
          <ac:chgData name="BEN KHALFALLAH Hela ItimAsrScoVdf" userId="d55be94f-4073-46ba-88ef-465599598fde" providerId="ADAL" clId="{1ACD003D-8B4F-4E45-A51C-5BD176EA623D}" dt="2023-03-16T10:52:51.996" v="3598" actId="26606"/>
          <ac:spMkLst>
            <pc:docMk/>
            <pc:sldMk cId="1001575501" sldId="345"/>
            <ac:spMk id="6153" creationId="{29E6F8E3-1F3F-42A2-AE3E-94C7BA0126AB}"/>
          </ac:spMkLst>
        </pc:spChg>
        <pc:spChg chg="add del">
          <ac:chgData name="BEN KHALFALLAH Hela ItimAsrScoVdf" userId="d55be94f-4073-46ba-88ef-465599598fde" providerId="ADAL" clId="{1ACD003D-8B4F-4E45-A51C-5BD176EA623D}" dt="2023-03-16T10:52:51.996" v="3598" actId="26606"/>
          <ac:spMkLst>
            <pc:docMk/>
            <pc:sldMk cId="1001575501" sldId="345"/>
            <ac:spMk id="6155" creationId="{57D856C4-B9BA-4B42-975E-4166276607B6}"/>
          </ac:spMkLst>
        </pc:spChg>
        <pc:spChg chg="add del">
          <ac:chgData name="BEN KHALFALLAH Hela ItimAsrScoVdf" userId="d55be94f-4073-46ba-88ef-465599598fde" providerId="ADAL" clId="{1ACD003D-8B4F-4E45-A51C-5BD176EA623D}" dt="2023-03-16T10:52:51.996" v="3598" actId="26606"/>
          <ac:spMkLst>
            <pc:docMk/>
            <pc:sldMk cId="1001575501" sldId="345"/>
            <ac:spMk id="6157" creationId="{F548EABA-C2BC-4BE0-9008-49B5AC1CF098}"/>
          </ac:spMkLst>
        </pc:spChg>
        <pc:spChg chg="add del">
          <ac:chgData name="BEN KHALFALLAH Hela ItimAsrScoVdf" userId="d55be94f-4073-46ba-88ef-465599598fde" providerId="ADAL" clId="{1ACD003D-8B4F-4E45-A51C-5BD176EA623D}" dt="2023-03-16T10:52:51.996" v="3598" actId="26606"/>
          <ac:spMkLst>
            <pc:docMk/>
            <pc:sldMk cId="1001575501" sldId="345"/>
            <ac:spMk id="6159" creationId="{07CC89F3-9FAD-4C3D-B214-8DADEFF4105A}"/>
          </ac:spMkLst>
        </pc:spChg>
        <pc:spChg chg="add">
          <ac:chgData name="BEN KHALFALLAH Hela ItimAsrScoVdf" userId="d55be94f-4073-46ba-88ef-465599598fde" providerId="ADAL" clId="{1ACD003D-8B4F-4E45-A51C-5BD176EA623D}" dt="2023-03-16T10:52:51.996" v="3598" actId="26606"/>
          <ac:spMkLst>
            <pc:docMk/>
            <pc:sldMk cId="1001575501" sldId="345"/>
            <ac:spMk id="6164" creationId="{D4D487C0-5910-4D77-AAC5-38583C39A45C}"/>
          </ac:spMkLst>
        </pc:spChg>
        <pc:spChg chg="add">
          <ac:chgData name="BEN KHALFALLAH Hela ItimAsrScoVdf" userId="d55be94f-4073-46ba-88ef-465599598fde" providerId="ADAL" clId="{1ACD003D-8B4F-4E45-A51C-5BD176EA623D}" dt="2023-03-16T10:52:51.996" v="3598" actId="26606"/>
          <ac:spMkLst>
            <pc:docMk/>
            <pc:sldMk cId="1001575501" sldId="345"/>
            <ac:spMk id="6166" creationId="{6C1AAB63-B4E2-446F-A7F3-0E3A1FCA5074}"/>
          </ac:spMkLst>
        </pc:spChg>
        <pc:spChg chg="add">
          <ac:chgData name="BEN KHALFALLAH Hela ItimAsrScoVdf" userId="d55be94f-4073-46ba-88ef-465599598fde" providerId="ADAL" clId="{1ACD003D-8B4F-4E45-A51C-5BD176EA623D}" dt="2023-03-16T10:52:51.996" v="3598" actId="26606"/>
          <ac:spMkLst>
            <pc:docMk/>
            <pc:sldMk cId="1001575501" sldId="345"/>
            <ac:spMk id="6168" creationId="{6CAEACF9-5825-43E0-B0F8-797C142C2F89}"/>
          </ac:spMkLst>
        </pc:spChg>
        <pc:picChg chg="add del mod ord">
          <ac:chgData name="BEN KHALFALLAH Hela ItimAsrScoVdf" userId="d55be94f-4073-46ba-88ef-465599598fde" providerId="ADAL" clId="{1ACD003D-8B4F-4E45-A51C-5BD176EA623D}" dt="2023-03-16T10:52:38.678" v="3596" actId="478"/>
          <ac:picMkLst>
            <pc:docMk/>
            <pc:sldMk cId="1001575501" sldId="345"/>
            <ac:picMk id="6146" creationId="{3A98E60F-5861-44E7-B5C0-AE9863FD368F}"/>
          </ac:picMkLst>
        </pc:picChg>
        <pc:picChg chg="add del mod">
          <ac:chgData name="BEN KHALFALLAH Hela ItimAsrScoVdf" userId="d55be94f-4073-46ba-88ef-465599598fde" providerId="ADAL" clId="{1ACD003D-8B4F-4E45-A51C-5BD176EA623D}" dt="2023-03-16T10:52:38.678" v="3596" actId="478"/>
          <ac:picMkLst>
            <pc:docMk/>
            <pc:sldMk cId="1001575501" sldId="345"/>
            <ac:picMk id="6148" creationId="{EA2C689F-B5CE-4926-B311-25B356B2656F}"/>
          </ac:picMkLst>
        </pc:picChg>
        <pc:picChg chg="add del mod">
          <ac:chgData name="BEN KHALFALLAH Hela ItimAsrScoVdf" userId="d55be94f-4073-46ba-88ef-465599598fde" providerId="ADAL" clId="{1ACD003D-8B4F-4E45-A51C-5BD176EA623D}" dt="2023-03-16T10:53:07.726" v="3599" actId="478"/>
          <ac:picMkLst>
            <pc:docMk/>
            <pc:sldMk cId="1001575501" sldId="345"/>
            <ac:picMk id="6150" creationId="{6640812A-F277-4FC4-AEF0-7FDAD8016989}"/>
          </ac:picMkLst>
        </pc:picChg>
        <pc:picChg chg="add mod">
          <ac:chgData name="BEN KHALFALLAH Hela ItimAsrScoVdf" userId="d55be94f-4073-46ba-88ef-465599598fde" providerId="ADAL" clId="{1ACD003D-8B4F-4E45-A51C-5BD176EA623D}" dt="2023-03-16T10:53:47.204" v="3608" actId="1076"/>
          <ac:picMkLst>
            <pc:docMk/>
            <pc:sldMk cId="1001575501" sldId="345"/>
            <ac:picMk id="6154" creationId="{1E643030-97F1-41A1-A33B-9FF1EB104AF0}"/>
          </ac:picMkLst>
        </pc:picChg>
        <pc:picChg chg="add mod">
          <ac:chgData name="BEN KHALFALLAH Hela ItimAsrScoVdf" userId="d55be94f-4073-46ba-88ef-465599598fde" providerId="ADAL" clId="{1ACD003D-8B4F-4E45-A51C-5BD176EA623D}" dt="2023-03-16T10:53:43.060" v="3607" actId="1076"/>
          <ac:picMkLst>
            <pc:docMk/>
            <pc:sldMk cId="1001575501" sldId="345"/>
            <ac:picMk id="6156" creationId="{3D5050FA-4E2F-4691-B51E-4C0A2ADE31F6}"/>
          </ac:picMkLst>
        </pc:picChg>
      </pc:sldChg>
      <pc:sldChg chg="addSp delSp modSp new mod setBg">
        <pc:chgData name="BEN KHALFALLAH Hela ItimAsrScoVdf" userId="d55be94f-4073-46ba-88ef-465599598fde" providerId="ADAL" clId="{1ACD003D-8B4F-4E45-A51C-5BD176EA623D}" dt="2023-03-16T10:01:51.397" v="3201" actId="1076"/>
        <pc:sldMkLst>
          <pc:docMk/>
          <pc:sldMk cId="4135637108" sldId="346"/>
        </pc:sldMkLst>
        <pc:spChg chg="mod">
          <ac:chgData name="BEN KHALFALLAH Hela ItimAsrScoVdf" userId="d55be94f-4073-46ba-88ef-465599598fde" providerId="ADAL" clId="{1ACD003D-8B4F-4E45-A51C-5BD176EA623D}" dt="2023-03-16T10:01:19.174" v="3193" actId="26606"/>
          <ac:spMkLst>
            <pc:docMk/>
            <pc:sldMk cId="4135637108" sldId="346"/>
            <ac:spMk id="2" creationId="{71B226C8-AA81-472C-8ED4-B3A12DCAC838}"/>
          </ac:spMkLst>
        </pc:spChg>
        <pc:spChg chg="del">
          <ac:chgData name="BEN KHALFALLAH Hela ItimAsrScoVdf" userId="d55be94f-4073-46ba-88ef-465599598fde" providerId="ADAL" clId="{1ACD003D-8B4F-4E45-A51C-5BD176EA623D}" dt="2023-03-16T09:58:08.333" v="3164" actId="478"/>
          <ac:spMkLst>
            <pc:docMk/>
            <pc:sldMk cId="4135637108" sldId="346"/>
            <ac:spMk id="3" creationId="{CE0D909F-052A-4800-98FC-F18B7C75FF86}"/>
          </ac:spMkLst>
        </pc:spChg>
        <pc:spChg chg="add mod ord">
          <ac:chgData name="BEN KHALFALLAH Hela ItimAsrScoVdf" userId="d55be94f-4073-46ba-88ef-465599598fde" providerId="ADAL" clId="{1ACD003D-8B4F-4E45-A51C-5BD176EA623D}" dt="2023-03-16T10:01:19.174" v="3193" actId="26606"/>
          <ac:spMkLst>
            <pc:docMk/>
            <pc:sldMk cId="4135637108" sldId="346"/>
            <ac:spMk id="5" creationId="{46EF985B-18C0-40E0-A457-D885CD7886C0}"/>
          </ac:spMkLst>
        </pc:spChg>
        <pc:spChg chg="add del">
          <ac:chgData name="BEN KHALFALLAH Hela ItimAsrScoVdf" userId="d55be94f-4073-46ba-88ef-465599598fde" providerId="ADAL" clId="{1ACD003D-8B4F-4E45-A51C-5BD176EA623D}" dt="2023-03-16T10:01:19.174" v="3193" actId="26606"/>
          <ac:spMkLst>
            <pc:docMk/>
            <pc:sldMk cId="4135637108" sldId="346"/>
            <ac:spMk id="2057" creationId="{29E6F8E3-1F3F-42A2-AE3E-94C7BA0126AB}"/>
          </ac:spMkLst>
        </pc:spChg>
        <pc:spChg chg="add del">
          <ac:chgData name="BEN KHALFALLAH Hela ItimAsrScoVdf" userId="d55be94f-4073-46ba-88ef-465599598fde" providerId="ADAL" clId="{1ACD003D-8B4F-4E45-A51C-5BD176EA623D}" dt="2023-03-16T10:01:19.174" v="3193" actId="26606"/>
          <ac:spMkLst>
            <pc:docMk/>
            <pc:sldMk cId="4135637108" sldId="346"/>
            <ac:spMk id="2059" creationId="{57D856C4-B9BA-4B42-975E-4166276607B6}"/>
          </ac:spMkLst>
        </pc:spChg>
        <pc:spChg chg="add del">
          <ac:chgData name="BEN KHALFALLAH Hela ItimAsrScoVdf" userId="d55be94f-4073-46ba-88ef-465599598fde" providerId="ADAL" clId="{1ACD003D-8B4F-4E45-A51C-5BD176EA623D}" dt="2023-03-16T10:01:19.174" v="3193" actId="26606"/>
          <ac:spMkLst>
            <pc:docMk/>
            <pc:sldMk cId="4135637108" sldId="346"/>
            <ac:spMk id="2061" creationId="{F548EABA-C2BC-4BE0-9008-49B5AC1CF098}"/>
          </ac:spMkLst>
        </pc:spChg>
        <pc:spChg chg="add del">
          <ac:chgData name="BEN KHALFALLAH Hela ItimAsrScoVdf" userId="d55be94f-4073-46ba-88ef-465599598fde" providerId="ADAL" clId="{1ACD003D-8B4F-4E45-A51C-5BD176EA623D}" dt="2023-03-16T10:01:19.174" v="3193" actId="26606"/>
          <ac:spMkLst>
            <pc:docMk/>
            <pc:sldMk cId="4135637108" sldId="346"/>
            <ac:spMk id="2063" creationId="{07CC89F3-9FAD-4C3D-B214-8DADEFF4105A}"/>
          </ac:spMkLst>
        </pc:spChg>
        <pc:spChg chg="add del">
          <ac:chgData name="BEN KHALFALLAH Hela ItimAsrScoVdf" userId="d55be94f-4073-46ba-88ef-465599598fde" providerId="ADAL" clId="{1ACD003D-8B4F-4E45-A51C-5BD176EA623D}" dt="2023-03-16T10:00:53.300" v="3182" actId="26606"/>
          <ac:spMkLst>
            <pc:docMk/>
            <pc:sldMk cId="4135637108" sldId="346"/>
            <ac:spMk id="2068" creationId="{29E6F8E3-1F3F-42A2-AE3E-94C7BA0126AB}"/>
          </ac:spMkLst>
        </pc:spChg>
        <pc:spChg chg="add del">
          <ac:chgData name="BEN KHALFALLAH Hela ItimAsrScoVdf" userId="d55be94f-4073-46ba-88ef-465599598fde" providerId="ADAL" clId="{1ACD003D-8B4F-4E45-A51C-5BD176EA623D}" dt="2023-03-16T10:00:53.300" v="3182" actId="26606"/>
          <ac:spMkLst>
            <pc:docMk/>
            <pc:sldMk cId="4135637108" sldId="346"/>
            <ac:spMk id="2070" creationId="{57D856C4-B9BA-4B42-975E-4166276607B6}"/>
          </ac:spMkLst>
        </pc:spChg>
        <pc:spChg chg="add del">
          <ac:chgData name="BEN KHALFALLAH Hela ItimAsrScoVdf" userId="d55be94f-4073-46ba-88ef-465599598fde" providerId="ADAL" clId="{1ACD003D-8B4F-4E45-A51C-5BD176EA623D}" dt="2023-03-16T10:00:53.300" v="3182" actId="26606"/>
          <ac:spMkLst>
            <pc:docMk/>
            <pc:sldMk cId="4135637108" sldId="346"/>
            <ac:spMk id="2072" creationId="{F548EABA-C2BC-4BE0-9008-49B5AC1CF098}"/>
          </ac:spMkLst>
        </pc:spChg>
        <pc:spChg chg="add del">
          <ac:chgData name="BEN KHALFALLAH Hela ItimAsrScoVdf" userId="d55be94f-4073-46ba-88ef-465599598fde" providerId="ADAL" clId="{1ACD003D-8B4F-4E45-A51C-5BD176EA623D}" dt="2023-03-16T10:00:53.300" v="3182" actId="26606"/>
          <ac:spMkLst>
            <pc:docMk/>
            <pc:sldMk cId="4135637108" sldId="346"/>
            <ac:spMk id="2074" creationId="{07CC89F3-9FAD-4C3D-B214-8DADEFF4105A}"/>
          </ac:spMkLst>
        </pc:spChg>
        <pc:spChg chg="add del">
          <ac:chgData name="BEN KHALFALLAH Hela ItimAsrScoVdf" userId="d55be94f-4073-46ba-88ef-465599598fde" providerId="ADAL" clId="{1ACD003D-8B4F-4E45-A51C-5BD176EA623D}" dt="2023-03-16T10:01:05.320" v="3184" actId="26606"/>
          <ac:spMkLst>
            <pc:docMk/>
            <pc:sldMk cId="4135637108" sldId="346"/>
            <ac:spMk id="2076" creationId="{5E24118B-3AF8-45BC-9CFB-5CCE554BEA6A}"/>
          </ac:spMkLst>
        </pc:spChg>
        <pc:spChg chg="add del">
          <ac:chgData name="BEN KHALFALLAH Hela ItimAsrScoVdf" userId="d55be94f-4073-46ba-88ef-465599598fde" providerId="ADAL" clId="{1ACD003D-8B4F-4E45-A51C-5BD176EA623D}" dt="2023-03-16T10:01:05.320" v="3184" actId="26606"/>
          <ac:spMkLst>
            <pc:docMk/>
            <pc:sldMk cId="4135637108" sldId="346"/>
            <ac:spMk id="2077" creationId="{1AE1AD29-BA82-4B13-BDE9-021C46AB832C}"/>
          </ac:spMkLst>
        </pc:spChg>
        <pc:spChg chg="add del">
          <ac:chgData name="BEN KHALFALLAH Hela ItimAsrScoVdf" userId="d55be94f-4073-46ba-88ef-465599598fde" providerId="ADAL" clId="{1ACD003D-8B4F-4E45-A51C-5BD176EA623D}" dt="2023-03-16T10:01:05.320" v="3184" actId="26606"/>
          <ac:spMkLst>
            <pc:docMk/>
            <pc:sldMk cId="4135637108" sldId="346"/>
            <ac:spMk id="2078" creationId="{ABC5BF86-A205-4CC4-A46A-F621260F41FC}"/>
          </ac:spMkLst>
        </pc:spChg>
        <pc:spChg chg="add del">
          <ac:chgData name="BEN KHALFALLAH Hela ItimAsrScoVdf" userId="d55be94f-4073-46ba-88ef-465599598fde" providerId="ADAL" clId="{1ACD003D-8B4F-4E45-A51C-5BD176EA623D}" dt="2023-03-16T10:01:05.320" v="3184" actId="26606"/>
          <ac:spMkLst>
            <pc:docMk/>
            <pc:sldMk cId="4135637108" sldId="346"/>
            <ac:spMk id="2079" creationId="{04991D2A-D407-4A53-B853-6D6F0EDA96C7}"/>
          </ac:spMkLst>
        </pc:spChg>
        <pc:spChg chg="add del">
          <ac:chgData name="BEN KHALFALLAH Hela ItimAsrScoVdf" userId="d55be94f-4073-46ba-88ef-465599598fde" providerId="ADAL" clId="{1ACD003D-8B4F-4E45-A51C-5BD176EA623D}" dt="2023-03-16T10:01:05.320" v="3184" actId="26606"/>
          <ac:spMkLst>
            <pc:docMk/>
            <pc:sldMk cId="4135637108" sldId="346"/>
            <ac:spMk id="2080" creationId="{76B7020C-C845-45C6-9F1F-4A14495E78FB}"/>
          </ac:spMkLst>
        </pc:spChg>
        <pc:spChg chg="add del">
          <ac:chgData name="BEN KHALFALLAH Hela ItimAsrScoVdf" userId="d55be94f-4073-46ba-88ef-465599598fde" providerId="ADAL" clId="{1ACD003D-8B4F-4E45-A51C-5BD176EA623D}" dt="2023-03-16T10:01:07.025" v="3186" actId="26606"/>
          <ac:spMkLst>
            <pc:docMk/>
            <pc:sldMk cId="4135637108" sldId="346"/>
            <ac:spMk id="2082" creationId="{29E6F8E3-1F3F-42A2-AE3E-94C7BA0126AB}"/>
          </ac:spMkLst>
        </pc:spChg>
        <pc:spChg chg="add del">
          <ac:chgData name="BEN KHALFALLAH Hela ItimAsrScoVdf" userId="d55be94f-4073-46ba-88ef-465599598fde" providerId="ADAL" clId="{1ACD003D-8B4F-4E45-A51C-5BD176EA623D}" dt="2023-03-16T10:01:07.025" v="3186" actId="26606"/>
          <ac:spMkLst>
            <pc:docMk/>
            <pc:sldMk cId="4135637108" sldId="346"/>
            <ac:spMk id="2083" creationId="{57D856C4-B9BA-4B42-975E-4166276607B6}"/>
          </ac:spMkLst>
        </pc:spChg>
        <pc:spChg chg="add del">
          <ac:chgData name="BEN KHALFALLAH Hela ItimAsrScoVdf" userId="d55be94f-4073-46ba-88ef-465599598fde" providerId="ADAL" clId="{1ACD003D-8B4F-4E45-A51C-5BD176EA623D}" dt="2023-03-16T10:01:07.025" v="3186" actId="26606"/>
          <ac:spMkLst>
            <pc:docMk/>
            <pc:sldMk cId="4135637108" sldId="346"/>
            <ac:spMk id="2084" creationId="{F548EABA-C2BC-4BE0-9008-49B5AC1CF098}"/>
          </ac:spMkLst>
        </pc:spChg>
        <pc:spChg chg="add del">
          <ac:chgData name="BEN KHALFALLAH Hela ItimAsrScoVdf" userId="d55be94f-4073-46ba-88ef-465599598fde" providerId="ADAL" clId="{1ACD003D-8B4F-4E45-A51C-5BD176EA623D}" dt="2023-03-16T10:01:07.025" v="3186" actId="26606"/>
          <ac:spMkLst>
            <pc:docMk/>
            <pc:sldMk cId="4135637108" sldId="346"/>
            <ac:spMk id="2085" creationId="{07CC89F3-9FAD-4C3D-B214-8DADEFF4105A}"/>
          </ac:spMkLst>
        </pc:spChg>
        <pc:spChg chg="add del">
          <ac:chgData name="BEN KHALFALLAH Hela ItimAsrScoVdf" userId="d55be94f-4073-46ba-88ef-465599598fde" providerId="ADAL" clId="{1ACD003D-8B4F-4E45-A51C-5BD176EA623D}" dt="2023-03-16T10:01:08.935" v="3188" actId="26606"/>
          <ac:spMkLst>
            <pc:docMk/>
            <pc:sldMk cId="4135637108" sldId="346"/>
            <ac:spMk id="2087" creationId="{FFFE74E1-A062-421E-9C1A-C818B27D10FA}"/>
          </ac:spMkLst>
        </pc:spChg>
        <pc:spChg chg="add del">
          <ac:chgData name="BEN KHALFALLAH Hela ItimAsrScoVdf" userId="d55be94f-4073-46ba-88ef-465599598fde" providerId="ADAL" clId="{1ACD003D-8B4F-4E45-A51C-5BD176EA623D}" dt="2023-03-16T10:01:08.935" v="3188" actId="26606"/>
          <ac:spMkLst>
            <pc:docMk/>
            <pc:sldMk cId="4135637108" sldId="346"/>
            <ac:spMk id="2088" creationId="{6D801A82-BEB7-4835-A83A-F3AC9E0D78BB}"/>
          </ac:spMkLst>
        </pc:spChg>
        <pc:spChg chg="add del">
          <ac:chgData name="BEN KHALFALLAH Hela ItimAsrScoVdf" userId="d55be94f-4073-46ba-88ef-465599598fde" providerId="ADAL" clId="{1ACD003D-8B4F-4E45-A51C-5BD176EA623D}" dt="2023-03-16T10:01:08.935" v="3188" actId="26606"/>
          <ac:spMkLst>
            <pc:docMk/>
            <pc:sldMk cId="4135637108" sldId="346"/>
            <ac:spMk id="2089" creationId="{DF901B2B-0532-49EF-8A01-B876B00EC234}"/>
          </ac:spMkLst>
        </pc:spChg>
        <pc:spChg chg="add del">
          <ac:chgData name="BEN KHALFALLAH Hela ItimAsrScoVdf" userId="d55be94f-4073-46ba-88ef-465599598fde" providerId="ADAL" clId="{1ACD003D-8B4F-4E45-A51C-5BD176EA623D}" dt="2023-03-16T10:01:08.935" v="3188" actId="26606"/>
          <ac:spMkLst>
            <pc:docMk/>
            <pc:sldMk cId="4135637108" sldId="346"/>
            <ac:spMk id="2090" creationId="{1F3AE9F0-F4CB-4799-AB6F-5DAF5A41DADC}"/>
          </ac:spMkLst>
        </pc:spChg>
        <pc:spChg chg="add del">
          <ac:chgData name="BEN KHALFALLAH Hela ItimAsrScoVdf" userId="d55be94f-4073-46ba-88ef-465599598fde" providerId="ADAL" clId="{1ACD003D-8B4F-4E45-A51C-5BD176EA623D}" dt="2023-03-16T10:01:16.920" v="3190" actId="26606"/>
          <ac:spMkLst>
            <pc:docMk/>
            <pc:sldMk cId="4135637108" sldId="346"/>
            <ac:spMk id="2092" creationId="{69A14AEE-5456-4BDA-84EB-C2C1CEF3856B}"/>
          </ac:spMkLst>
        </pc:spChg>
        <pc:spChg chg="add del">
          <ac:chgData name="BEN KHALFALLAH Hela ItimAsrScoVdf" userId="d55be94f-4073-46ba-88ef-465599598fde" providerId="ADAL" clId="{1ACD003D-8B4F-4E45-A51C-5BD176EA623D}" dt="2023-03-16T10:01:16.920" v="3190" actId="26606"/>
          <ac:spMkLst>
            <pc:docMk/>
            <pc:sldMk cId="4135637108" sldId="346"/>
            <ac:spMk id="2093" creationId="{A540A024-AD28-484E-B1FF-FD24917262A3}"/>
          </ac:spMkLst>
        </pc:spChg>
        <pc:spChg chg="add del">
          <ac:chgData name="BEN KHALFALLAH Hela ItimAsrScoVdf" userId="d55be94f-4073-46ba-88ef-465599598fde" providerId="ADAL" clId="{1ACD003D-8B4F-4E45-A51C-5BD176EA623D}" dt="2023-03-16T10:01:16.920" v="3190" actId="26606"/>
          <ac:spMkLst>
            <pc:docMk/>
            <pc:sldMk cId="4135637108" sldId="346"/>
            <ac:spMk id="2094" creationId="{53F8CFFC-2146-4041-A031-78CB3F3B886D}"/>
          </ac:spMkLst>
        </pc:spChg>
        <pc:picChg chg="add mod ord">
          <ac:chgData name="BEN KHALFALLAH Hela ItimAsrScoVdf" userId="d55be94f-4073-46ba-88ef-465599598fde" providerId="ADAL" clId="{1ACD003D-8B4F-4E45-A51C-5BD176EA623D}" dt="2023-03-16T10:01:19.174" v="3193" actId="26606"/>
          <ac:picMkLst>
            <pc:docMk/>
            <pc:sldMk cId="4135637108" sldId="346"/>
            <ac:picMk id="2050" creationId="{553A1801-6284-4BC2-A830-38667B82D210}"/>
          </ac:picMkLst>
        </pc:picChg>
        <pc:picChg chg="add mod">
          <ac:chgData name="BEN KHALFALLAH Hela ItimAsrScoVdf" userId="d55be94f-4073-46ba-88ef-465599598fde" providerId="ADAL" clId="{1ACD003D-8B4F-4E45-A51C-5BD176EA623D}" dt="2023-03-16T10:01:51.397" v="3201" actId="1076"/>
          <ac:picMkLst>
            <pc:docMk/>
            <pc:sldMk cId="4135637108" sldId="346"/>
            <ac:picMk id="2052" creationId="{F440207B-DE6E-4E7B-81A2-5CC60DFD3203}"/>
          </ac:picMkLst>
        </pc:picChg>
      </pc:sldChg>
      <pc:sldChg chg="addSp delSp modSp new mod setBg">
        <pc:chgData name="BEN KHALFALLAH Hela ItimAsrScoVdf" userId="d55be94f-4073-46ba-88ef-465599598fde" providerId="ADAL" clId="{1ACD003D-8B4F-4E45-A51C-5BD176EA623D}" dt="2023-03-16T10:06:31.674" v="3252" actId="26606"/>
        <pc:sldMkLst>
          <pc:docMk/>
          <pc:sldMk cId="1760351830" sldId="347"/>
        </pc:sldMkLst>
        <pc:spChg chg="mod">
          <ac:chgData name="BEN KHALFALLAH Hela ItimAsrScoVdf" userId="d55be94f-4073-46ba-88ef-465599598fde" providerId="ADAL" clId="{1ACD003D-8B4F-4E45-A51C-5BD176EA623D}" dt="2023-03-16T10:06:31.674" v="3252" actId="26606"/>
          <ac:spMkLst>
            <pc:docMk/>
            <pc:sldMk cId="1760351830" sldId="347"/>
            <ac:spMk id="2" creationId="{EA1D2004-1864-47B9-9222-52E9AED7341B}"/>
          </ac:spMkLst>
        </pc:spChg>
        <pc:spChg chg="del mod">
          <ac:chgData name="BEN KHALFALLAH Hela ItimAsrScoVdf" userId="d55be94f-4073-46ba-88ef-465599598fde" providerId="ADAL" clId="{1ACD003D-8B4F-4E45-A51C-5BD176EA623D}" dt="2023-03-16T10:06:31.674" v="3252" actId="26606"/>
          <ac:spMkLst>
            <pc:docMk/>
            <pc:sldMk cId="1760351830" sldId="347"/>
            <ac:spMk id="3" creationId="{FCAD59C5-CD44-4F2C-8432-4EC8FA3AA499}"/>
          </ac:spMkLst>
        </pc:spChg>
        <pc:graphicFrameChg chg="add">
          <ac:chgData name="BEN KHALFALLAH Hela ItimAsrScoVdf" userId="d55be94f-4073-46ba-88ef-465599598fde" providerId="ADAL" clId="{1ACD003D-8B4F-4E45-A51C-5BD176EA623D}" dt="2023-03-16T10:06:31.674" v="3252" actId="26606"/>
          <ac:graphicFrameMkLst>
            <pc:docMk/>
            <pc:sldMk cId="1760351830" sldId="347"/>
            <ac:graphicFrameMk id="5" creationId="{1AE9C699-FCED-364B-6180-BB063F28638F}"/>
          </ac:graphicFrameMkLst>
        </pc:graphicFrameChg>
      </pc:sldChg>
      <pc:sldChg chg="addSp delSp modSp new mod setBg">
        <pc:chgData name="BEN KHALFALLAH Hela ItimAsrScoVdf" userId="d55be94f-4073-46ba-88ef-465599598fde" providerId="ADAL" clId="{1ACD003D-8B4F-4E45-A51C-5BD176EA623D}" dt="2023-03-16T10:47:49.184" v="3480" actId="26606"/>
        <pc:sldMkLst>
          <pc:docMk/>
          <pc:sldMk cId="2497669845" sldId="348"/>
        </pc:sldMkLst>
        <pc:spChg chg="mod">
          <ac:chgData name="BEN KHALFALLAH Hela ItimAsrScoVdf" userId="d55be94f-4073-46ba-88ef-465599598fde" providerId="ADAL" clId="{1ACD003D-8B4F-4E45-A51C-5BD176EA623D}" dt="2023-03-16T10:47:49.184" v="3480" actId="26606"/>
          <ac:spMkLst>
            <pc:docMk/>
            <pc:sldMk cId="2497669845" sldId="348"/>
            <ac:spMk id="2" creationId="{1132622E-2558-4BBB-B970-C09891781A09}"/>
          </ac:spMkLst>
        </pc:spChg>
        <pc:spChg chg="del">
          <ac:chgData name="BEN KHALFALLAH Hela ItimAsrScoVdf" userId="d55be94f-4073-46ba-88ef-465599598fde" providerId="ADAL" clId="{1ACD003D-8B4F-4E45-A51C-5BD176EA623D}" dt="2023-03-16T10:12:27.212" v="3305" actId="478"/>
          <ac:spMkLst>
            <pc:docMk/>
            <pc:sldMk cId="2497669845" sldId="348"/>
            <ac:spMk id="3" creationId="{E6C2E3CD-6403-4FA9-B988-65C014F9DC93}"/>
          </ac:spMkLst>
        </pc:spChg>
        <pc:spChg chg="add del mod">
          <ac:chgData name="BEN KHALFALLAH Hela ItimAsrScoVdf" userId="d55be94f-4073-46ba-88ef-465599598fde" providerId="ADAL" clId="{1ACD003D-8B4F-4E45-A51C-5BD176EA623D}" dt="2023-03-16T10:20:56.008" v="3356" actId="478"/>
          <ac:spMkLst>
            <pc:docMk/>
            <pc:sldMk cId="2497669845" sldId="348"/>
            <ac:spMk id="4" creationId="{2C96544B-BF6D-4882-BE3A-DB0EC1FB2C9E}"/>
          </ac:spMkLst>
        </pc:spChg>
        <pc:spChg chg="add del mod">
          <ac:chgData name="BEN KHALFALLAH Hela ItimAsrScoVdf" userId="d55be94f-4073-46ba-88ef-465599598fde" providerId="ADAL" clId="{1ACD003D-8B4F-4E45-A51C-5BD176EA623D}" dt="2023-03-16T10:20:57.667" v="3357" actId="478"/>
          <ac:spMkLst>
            <pc:docMk/>
            <pc:sldMk cId="2497669845" sldId="348"/>
            <ac:spMk id="5" creationId="{45D04223-D397-4CA6-B7EF-8A17846089AD}"/>
          </ac:spMkLst>
        </pc:spChg>
        <pc:spChg chg="add del mod">
          <ac:chgData name="BEN KHALFALLAH Hela ItimAsrScoVdf" userId="d55be94f-4073-46ba-88ef-465599598fde" providerId="ADAL" clId="{1ACD003D-8B4F-4E45-A51C-5BD176EA623D}" dt="2023-03-16T10:15:01.553" v="3324" actId="478"/>
          <ac:spMkLst>
            <pc:docMk/>
            <pc:sldMk cId="2497669845" sldId="348"/>
            <ac:spMk id="6" creationId="{060870CC-F4A9-4109-81F9-1250B4C53AD2}"/>
          </ac:spMkLst>
        </pc:spChg>
        <pc:spChg chg="add del">
          <ac:chgData name="BEN KHALFALLAH Hela ItimAsrScoVdf" userId="d55be94f-4073-46ba-88ef-465599598fde" providerId="ADAL" clId="{1ACD003D-8B4F-4E45-A51C-5BD176EA623D}" dt="2023-03-16T10:16:22.679" v="3328" actId="22"/>
          <ac:spMkLst>
            <pc:docMk/>
            <pc:sldMk cId="2497669845" sldId="348"/>
            <ac:spMk id="8" creationId="{EE9CB371-C268-4301-8CAF-05512171C2D1}"/>
          </ac:spMkLst>
        </pc:spChg>
        <pc:spChg chg="add mod ord">
          <ac:chgData name="BEN KHALFALLAH Hela ItimAsrScoVdf" userId="d55be94f-4073-46ba-88ef-465599598fde" providerId="ADAL" clId="{1ACD003D-8B4F-4E45-A51C-5BD176EA623D}" dt="2023-03-16T10:47:49.184" v="3480" actId="26606"/>
          <ac:spMkLst>
            <pc:docMk/>
            <pc:sldMk cId="2497669845" sldId="348"/>
            <ac:spMk id="10" creationId="{D9B55A58-91EA-4673-901C-30FBFCA65AAA}"/>
          </ac:spMkLst>
        </pc:spChg>
        <pc:spChg chg="add del mod">
          <ac:chgData name="BEN KHALFALLAH Hela ItimAsrScoVdf" userId="d55be94f-4073-46ba-88ef-465599598fde" providerId="ADAL" clId="{1ACD003D-8B4F-4E45-A51C-5BD176EA623D}" dt="2023-03-16T10:29:16.668" v="3400" actId="478"/>
          <ac:spMkLst>
            <pc:docMk/>
            <pc:sldMk cId="2497669845" sldId="348"/>
            <ac:spMk id="12" creationId="{77568D09-EBD2-46F8-B833-E5519D391ABD}"/>
          </ac:spMkLst>
        </pc:spChg>
        <pc:spChg chg="add del">
          <ac:chgData name="BEN KHALFALLAH Hela ItimAsrScoVdf" userId="d55be94f-4073-46ba-88ef-465599598fde" providerId="ADAL" clId="{1ACD003D-8B4F-4E45-A51C-5BD176EA623D}" dt="2023-03-16T10:21:18.419" v="3362"/>
          <ac:spMkLst>
            <pc:docMk/>
            <pc:sldMk cId="2497669845" sldId="348"/>
            <ac:spMk id="13" creationId="{7D3B7C3C-D5E0-4EAB-9E35-485063DF7575}"/>
          </ac:spMkLst>
        </pc:spChg>
        <pc:spChg chg="add del mod">
          <ac:chgData name="BEN KHALFALLAH Hela ItimAsrScoVdf" userId="d55be94f-4073-46ba-88ef-465599598fde" providerId="ADAL" clId="{1ACD003D-8B4F-4E45-A51C-5BD176EA623D}" dt="2023-03-16T10:29:18.394" v="3401" actId="478"/>
          <ac:spMkLst>
            <pc:docMk/>
            <pc:sldMk cId="2497669845" sldId="348"/>
            <ac:spMk id="15" creationId="{8050D77F-8948-4BD6-879E-6923CD5CFA9A}"/>
          </ac:spMkLst>
        </pc:spChg>
        <pc:spChg chg="add del">
          <ac:chgData name="BEN KHALFALLAH Hela ItimAsrScoVdf" userId="d55be94f-4073-46ba-88ef-465599598fde" providerId="ADAL" clId="{1ACD003D-8B4F-4E45-A51C-5BD176EA623D}" dt="2023-03-16T10:36:23.937" v="3413" actId="26606"/>
          <ac:spMkLst>
            <pc:docMk/>
            <pc:sldMk cId="2497669845" sldId="348"/>
            <ac:spMk id="3080" creationId="{59BA7040-64DC-46B9-A934-91869AE6D766}"/>
          </ac:spMkLst>
        </pc:spChg>
        <pc:spChg chg="add del">
          <ac:chgData name="BEN KHALFALLAH Hela ItimAsrScoVdf" userId="d55be94f-4073-46ba-88ef-465599598fde" providerId="ADAL" clId="{1ACD003D-8B4F-4E45-A51C-5BD176EA623D}" dt="2023-03-16T10:36:23.937" v="3413" actId="26606"/>
          <ac:spMkLst>
            <pc:docMk/>
            <pc:sldMk cId="2497669845" sldId="348"/>
            <ac:spMk id="3082" creationId="{CCA59D3B-D545-49BF-83DC-64DD1F7534D2}"/>
          </ac:spMkLst>
        </pc:spChg>
        <pc:spChg chg="add del">
          <ac:chgData name="BEN KHALFALLAH Hela ItimAsrScoVdf" userId="d55be94f-4073-46ba-88ef-465599598fde" providerId="ADAL" clId="{1ACD003D-8B4F-4E45-A51C-5BD176EA623D}" dt="2023-03-16T10:36:23.937" v="3413" actId="26606"/>
          <ac:spMkLst>
            <pc:docMk/>
            <pc:sldMk cId="2497669845" sldId="348"/>
            <ac:spMk id="3084" creationId="{7EE2E0B0-C2EC-4680-8898-B75F3DCDD47B}"/>
          </ac:spMkLst>
        </pc:spChg>
        <pc:spChg chg="add del">
          <ac:chgData name="BEN KHALFALLAH Hela ItimAsrScoVdf" userId="d55be94f-4073-46ba-88ef-465599598fde" providerId="ADAL" clId="{1ACD003D-8B4F-4E45-A51C-5BD176EA623D}" dt="2023-03-16T10:36:23.937" v="3413" actId="26606"/>
          <ac:spMkLst>
            <pc:docMk/>
            <pc:sldMk cId="2497669845" sldId="348"/>
            <ac:spMk id="3086" creationId="{20E3396B-B8A3-476D-99B8-F94666A26B62}"/>
          </ac:spMkLst>
        </pc:spChg>
        <pc:spChg chg="add del">
          <ac:chgData name="BEN KHALFALLAH Hela ItimAsrScoVdf" userId="d55be94f-4073-46ba-88ef-465599598fde" providerId="ADAL" clId="{1ACD003D-8B4F-4E45-A51C-5BD176EA623D}" dt="2023-03-16T10:36:23.937" v="3413" actId="26606"/>
          <ac:spMkLst>
            <pc:docMk/>
            <pc:sldMk cId="2497669845" sldId="348"/>
            <ac:spMk id="3088" creationId="{026C0AF6-054E-47CE-954B-5E6EB785B6D8}"/>
          </ac:spMkLst>
        </pc:spChg>
        <pc:spChg chg="add del">
          <ac:chgData name="BEN KHALFALLAH Hela ItimAsrScoVdf" userId="d55be94f-4073-46ba-88ef-465599598fde" providerId="ADAL" clId="{1ACD003D-8B4F-4E45-A51C-5BD176EA623D}" dt="2023-03-16T10:35:50.079" v="3406" actId="26606"/>
          <ac:spMkLst>
            <pc:docMk/>
            <pc:sldMk cId="2497669845" sldId="348"/>
            <ac:spMk id="3093" creationId="{6D19BB28-46D3-4788-B6F6-0394C6EE2700}"/>
          </ac:spMkLst>
        </pc:spChg>
        <pc:spChg chg="add del">
          <ac:chgData name="BEN KHALFALLAH Hela ItimAsrScoVdf" userId="d55be94f-4073-46ba-88ef-465599598fde" providerId="ADAL" clId="{1ACD003D-8B4F-4E45-A51C-5BD176EA623D}" dt="2023-03-16T10:35:50.079" v="3406" actId="26606"/>
          <ac:spMkLst>
            <pc:docMk/>
            <pc:sldMk cId="2497669845" sldId="348"/>
            <ac:spMk id="3095" creationId="{F3426FE4-87DA-4C75-8AA7-99CF36A98F2E}"/>
          </ac:spMkLst>
        </pc:spChg>
        <pc:spChg chg="add del">
          <ac:chgData name="BEN KHALFALLAH Hela ItimAsrScoVdf" userId="d55be94f-4073-46ba-88ef-465599598fde" providerId="ADAL" clId="{1ACD003D-8B4F-4E45-A51C-5BD176EA623D}" dt="2023-03-16T10:35:50.079" v="3406" actId="26606"/>
          <ac:spMkLst>
            <pc:docMk/>
            <pc:sldMk cId="2497669845" sldId="348"/>
            <ac:spMk id="3097" creationId="{76E6BF23-E770-4961-B9FA-6825F0A038E2}"/>
          </ac:spMkLst>
        </pc:spChg>
        <pc:spChg chg="add del">
          <ac:chgData name="BEN KHALFALLAH Hela ItimAsrScoVdf" userId="d55be94f-4073-46ba-88ef-465599598fde" providerId="ADAL" clId="{1ACD003D-8B4F-4E45-A51C-5BD176EA623D}" dt="2023-03-16T10:36:05.032" v="3408" actId="26606"/>
          <ac:spMkLst>
            <pc:docMk/>
            <pc:sldMk cId="2497669845" sldId="348"/>
            <ac:spMk id="3099" creationId="{07CC89F3-9FAD-4C3D-B214-8DADEFF4105A}"/>
          </ac:spMkLst>
        </pc:spChg>
        <pc:spChg chg="add del">
          <ac:chgData name="BEN KHALFALLAH Hela ItimAsrScoVdf" userId="d55be94f-4073-46ba-88ef-465599598fde" providerId="ADAL" clId="{1ACD003D-8B4F-4E45-A51C-5BD176EA623D}" dt="2023-03-16T10:36:05.032" v="3408" actId="26606"/>
          <ac:spMkLst>
            <pc:docMk/>
            <pc:sldMk cId="2497669845" sldId="348"/>
            <ac:spMk id="3100" creationId="{29E6F8E3-1F3F-42A2-AE3E-94C7BA0126AB}"/>
          </ac:spMkLst>
        </pc:spChg>
        <pc:spChg chg="add del">
          <ac:chgData name="BEN KHALFALLAH Hela ItimAsrScoVdf" userId="d55be94f-4073-46ba-88ef-465599598fde" providerId="ADAL" clId="{1ACD003D-8B4F-4E45-A51C-5BD176EA623D}" dt="2023-03-16T10:36:05.032" v="3408" actId="26606"/>
          <ac:spMkLst>
            <pc:docMk/>
            <pc:sldMk cId="2497669845" sldId="348"/>
            <ac:spMk id="3101" creationId="{57D856C4-B9BA-4B42-975E-4166276607B6}"/>
          </ac:spMkLst>
        </pc:spChg>
        <pc:spChg chg="add del">
          <ac:chgData name="BEN KHALFALLAH Hela ItimAsrScoVdf" userId="d55be94f-4073-46ba-88ef-465599598fde" providerId="ADAL" clId="{1ACD003D-8B4F-4E45-A51C-5BD176EA623D}" dt="2023-03-16T10:36:05.032" v="3408" actId="26606"/>
          <ac:spMkLst>
            <pc:docMk/>
            <pc:sldMk cId="2497669845" sldId="348"/>
            <ac:spMk id="3102" creationId="{F548EABA-C2BC-4BE0-9008-49B5AC1CF098}"/>
          </ac:spMkLst>
        </pc:spChg>
        <pc:spChg chg="add del">
          <ac:chgData name="BEN KHALFALLAH Hela ItimAsrScoVdf" userId="d55be94f-4073-46ba-88ef-465599598fde" providerId="ADAL" clId="{1ACD003D-8B4F-4E45-A51C-5BD176EA623D}" dt="2023-03-16T10:36:18.042" v="3410" actId="26606"/>
          <ac:spMkLst>
            <pc:docMk/>
            <pc:sldMk cId="2497669845" sldId="348"/>
            <ac:spMk id="3104" creationId="{FFFE74E1-A062-421E-9C1A-C818B27D10FA}"/>
          </ac:spMkLst>
        </pc:spChg>
        <pc:spChg chg="add del">
          <ac:chgData name="BEN KHALFALLAH Hela ItimAsrScoVdf" userId="d55be94f-4073-46ba-88ef-465599598fde" providerId="ADAL" clId="{1ACD003D-8B4F-4E45-A51C-5BD176EA623D}" dt="2023-03-16T10:36:18.042" v="3410" actId="26606"/>
          <ac:spMkLst>
            <pc:docMk/>
            <pc:sldMk cId="2497669845" sldId="348"/>
            <ac:spMk id="3105" creationId="{6D801A82-BEB7-4835-A83A-F3AC9E0D78BB}"/>
          </ac:spMkLst>
        </pc:spChg>
        <pc:spChg chg="add del">
          <ac:chgData name="BEN KHALFALLAH Hela ItimAsrScoVdf" userId="d55be94f-4073-46ba-88ef-465599598fde" providerId="ADAL" clId="{1ACD003D-8B4F-4E45-A51C-5BD176EA623D}" dt="2023-03-16T10:36:18.042" v="3410" actId="26606"/>
          <ac:spMkLst>
            <pc:docMk/>
            <pc:sldMk cId="2497669845" sldId="348"/>
            <ac:spMk id="3106" creationId="{DF901B2B-0532-49EF-8A01-B876B00EC234}"/>
          </ac:spMkLst>
        </pc:spChg>
        <pc:spChg chg="add del">
          <ac:chgData name="BEN KHALFALLAH Hela ItimAsrScoVdf" userId="d55be94f-4073-46ba-88ef-465599598fde" providerId="ADAL" clId="{1ACD003D-8B4F-4E45-A51C-5BD176EA623D}" dt="2023-03-16T10:36:18.042" v="3410" actId="26606"/>
          <ac:spMkLst>
            <pc:docMk/>
            <pc:sldMk cId="2497669845" sldId="348"/>
            <ac:spMk id="3107" creationId="{1F3AE9F0-F4CB-4799-AB6F-5DAF5A41DADC}"/>
          </ac:spMkLst>
        </pc:spChg>
        <pc:spChg chg="add del">
          <ac:chgData name="BEN KHALFALLAH Hela ItimAsrScoVdf" userId="d55be94f-4073-46ba-88ef-465599598fde" providerId="ADAL" clId="{1ACD003D-8B4F-4E45-A51C-5BD176EA623D}" dt="2023-03-16T10:36:23.929" v="3412" actId="26606"/>
          <ac:spMkLst>
            <pc:docMk/>
            <pc:sldMk cId="2497669845" sldId="348"/>
            <ac:spMk id="3109" creationId="{E15ED280-F1FE-4D47-935A-09EAD5B553ED}"/>
          </ac:spMkLst>
        </pc:spChg>
        <pc:spChg chg="add del">
          <ac:chgData name="BEN KHALFALLAH Hela ItimAsrScoVdf" userId="d55be94f-4073-46ba-88ef-465599598fde" providerId="ADAL" clId="{1ACD003D-8B4F-4E45-A51C-5BD176EA623D}" dt="2023-03-16T10:36:23.929" v="3412" actId="26606"/>
          <ac:spMkLst>
            <pc:docMk/>
            <pc:sldMk cId="2497669845" sldId="348"/>
            <ac:spMk id="3110" creationId="{4C3D2A61-EA08-4E67-A4EC-A0176159C144}"/>
          </ac:spMkLst>
        </pc:spChg>
        <pc:spChg chg="add del">
          <ac:chgData name="BEN KHALFALLAH Hela ItimAsrScoVdf" userId="d55be94f-4073-46ba-88ef-465599598fde" providerId="ADAL" clId="{1ACD003D-8B4F-4E45-A51C-5BD176EA623D}" dt="2023-03-16T10:36:23.929" v="3412" actId="26606"/>
          <ac:spMkLst>
            <pc:docMk/>
            <pc:sldMk cId="2497669845" sldId="348"/>
            <ac:spMk id="3111" creationId="{D21DEA7D-7328-4C76-9B9A-217D54530069}"/>
          </ac:spMkLst>
        </pc:spChg>
        <pc:spChg chg="add del">
          <ac:chgData name="BEN KHALFALLAH Hela ItimAsrScoVdf" userId="d55be94f-4073-46ba-88ef-465599598fde" providerId="ADAL" clId="{1ACD003D-8B4F-4E45-A51C-5BD176EA623D}" dt="2023-03-16T10:36:23.929" v="3412" actId="26606"/>
          <ac:spMkLst>
            <pc:docMk/>
            <pc:sldMk cId="2497669845" sldId="348"/>
            <ac:spMk id="3112" creationId="{2CD3FAB6-E57E-4343-9F4B-674F4F16ECAA}"/>
          </ac:spMkLst>
        </pc:spChg>
        <pc:spChg chg="add del">
          <ac:chgData name="BEN KHALFALLAH Hela ItimAsrScoVdf" userId="d55be94f-4073-46ba-88ef-465599598fde" providerId="ADAL" clId="{1ACD003D-8B4F-4E45-A51C-5BD176EA623D}" dt="2023-03-16T10:36:23.929" v="3412" actId="26606"/>
          <ac:spMkLst>
            <pc:docMk/>
            <pc:sldMk cId="2497669845" sldId="348"/>
            <ac:spMk id="3113" creationId="{8A83984F-62E0-4C94-812D-3141E8697152}"/>
          </ac:spMkLst>
        </pc:spChg>
        <pc:spChg chg="add del">
          <ac:chgData name="BEN KHALFALLAH Hela ItimAsrScoVdf" userId="d55be94f-4073-46ba-88ef-465599598fde" providerId="ADAL" clId="{1ACD003D-8B4F-4E45-A51C-5BD176EA623D}" dt="2023-03-16T10:47:49.184" v="3480" actId="26606"/>
          <ac:spMkLst>
            <pc:docMk/>
            <pc:sldMk cId="2497669845" sldId="348"/>
            <ac:spMk id="3115" creationId="{1AE1AD29-BA82-4B13-BDE9-021C46AB832C}"/>
          </ac:spMkLst>
        </pc:spChg>
        <pc:spChg chg="add del">
          <ac:chgData name="BEN KHALFALLAH Hela ItimAsrScoVdf" userId="d55be94f-4073-46ba-88ef-465599598fde" providerId="ADAL" clId="{1ACD003D-8B4F-4E45-A51C-5BD176EA623D}" dt="2023-03-16T10:47:49.184" v="3480" actId="26606"/>
          <ac:spMkLst>
            <pc:docMk/>
            <pc:sldMk cId="2497669845" sldId="348"/>
            <ac:spMk id="3116" creationId="{ABC5BF86-A205-4CC4-A46A-F621260F41FC}"/>
          </ac:spMkLst>
        </pc:spChg>
        <pc:spChg chg="add del">
          <ac:chgData name="BEN KHALFALLAH Hela ItimAsrScoVdf" userId="d55be94f-4073-46ba-88ef-465599598fde" providerId="ADAL" clId="{1ACD003D-8B4F-4E45-A51C-5BD176EA623D}" dt="2023-03-16T10:47:49.184" v="3480" actId="26606"/>
          <ac:spMkLst>
            <pc:docMk/>
            <pc:sldMk cId="2497669845" sldId="348"/>
            <ac:spMk id="3117" creationId="{04991D2A-D407-4A53-B853-6D6F0EDA96C7}"/>
          </ac:spMkLst>
        </pc:spChg>
        <pc:spChg chg="add del">
          <ac:chgData name="BEN KHALFALLAH Hela ItimAsrScoVdf" userId="d55be94f-4073-46ba-88ef-465599598fde" providerId="ADAL" clId="{1ACD003D-8B4F-4E45-A51C-5BD176EA623D}" dt="2023-03-16T10:47:49.184" v="3480" actId="26606"/>
          <ac:spMkLst>
            <pc:docMk/>
            <pc:sldMk cId="2497669845" sldId="348"/>
            <ac:spMk id="3118" creationId="{76B7020C-C845-45C6-9F1F-4A14495E78FB}"/>
          </ac:spMkLst>
        </pc:spChg>
        <pc:spChg chg="add del">
          <ac:chgData name="BEN KHALFALLAH Hela ItimAsrScoVdf" userId="d55be94f-4073-46ba-88ef-465599598fde" providerId="ADAL" clId="{1ACD003D-8B4F-4E45-A51C-5BD176EA623D}" dt="2023-03-16T10:47:49.184" v="3480" actId="26606"/>
          <ac:spMkLst>
            <pc:docMk/>
            <pc:sldMk cId="2497669845" sldId="348"/>
            <ac:spMk id="3119" creationId="{5E24118B-3AF8-45BC-9CFB-5CCE554BEA6A}"/>
          </ac:spMkLst>
        </pc:spChg>
        <pc:spChg chg="add del">
          <ac:chgData name="BEN KHALFALLAH Hela ItimAsrScoVdf" userId="d55be94f-4073-46ba-88ef-465599598fde" providerId="ADAL" clId="{1ACD003D-8B4F-4E45-A51C-5BD176EA623D}" dt="2023-03-16T10:47:49.176" v="3479" actId="26606"/>
          <ac:spMkLst>
            <pc:docMk/>
            <pc:sldMk cId="2497669845" sldId="348"/>
            <ac:spMk id="3124" creationId="{D4D487C0-5910-4D77-AAC5-38583C39A45C}"/>
          </ac:spMkLst>
        </pc:spChg>
        <pc:spChg chg="add del">
          <ac:chgData name="BEN KHALFALLAH Hela ItimAsrScoVdf" userId="d55be94f-4073-46ba-88ef-465599598fde" providerId="ADAL" clId="{1ACD003D-8B4F-4E45-A51C-5BD176EA623D}" dt="2023-03-16T10:47:49.176" v="3479" actId="26606"/>
          <ac:spMkLst>
            <pc:docMk/>
            <pc:sldMk cId="2497669845" sldId="348"/>
            <ac:spMk id="3126" creationId="{6C1AAB63-B4E2-446F-A7F3-0E3A1FCA5074}"/>
          </ac:spMkLst>
        </pc:spChg>
        <pc:spChg chg="add del">
          <ac:chgData name="BEN KHALFALLAH Hela ItimAsrScoVdf" userId="d55be94f-4073-46ba-88ef-465599598fde" providerId="ADAL" clId="{1ACD003D-8B4F-4E45-A51C-5BD176EA623D}" dt="2023-03-16T10:47:49.176" v="3479" actId="26606"/>
          <ac:spMkLst>
            <pc:docMk/>
            <pc:sldMk cId="2497669845" sldId="348"/>
            <ac:spMk id="3128" creationId="{6CAEACF9-5825-43E0-B0F8-797C142C2F89}"/>
          </ac:spMkLst>
        </pc:spChg>
        <pc:spChg chg="add">
          <ac:chgData name="BEN KHALFALLAH Hela ItimAsrScoVdf" userId="d55be94f-4073-46ba-88ef-465599598fde" providerId="ADAL" clId="{1ACD003D-8B4F-4E45-A51C-5BD176EA623D}" dt="2023-03-16T10:47:49.184" v="3480" actId="26606"/>
          <ac:spMkLst>
            <pc:docMk/>
            <pc:sldMk cId="2497669845" sldId="348"/>
            <ac:spMk id="3130" creationId="{CC0A6138-0D4A-492A-BCC9-B54BFB7E49AF}"/>
          </ac:spMkLst>
        </pc:spChg>
        <pc:spChg chg="add">
          <ac:chgData name="BEN KHALFALLAH Hela ItimAsrScoVdf" userId="d55be94f-4073-46ba-88ef-465599598fde" providerId="ADAL" clId="{1ACD003D-8B4F-4E45-A51C-5BD176EA623D}" dt="2023-03-16T10:47:49.184" v="3480" actId="26606"/>
          <ac:spMkLst>
            <pc:docMk/>
            <pc:sldMk cId="2497669845" sldId="348"/>
            <ac:spMk id="3131" creationId="{1D7474D6-D12E-45CA-A354-84ECA62C560B}"/>
          </ac:spMkLst>
        </pc:spChg>
        <pc:spChg chg="add">
          <ac:chgData name="BEN KHALFALLAH Hela ItimAsrScoVdf" userId="d55be94f-4073-46ba-88ef-465599598fde" providerId="ADAL" clId="{1ACD003D-8B4F-4E45-A51C-5BD176EA623D}" dt="2023-03-16T10:47:49.184" v="3480" actId="26606"/>
          <ac:spMkLst>
            <pc:docMk/>
            <pc:sldMk cId="2497669845" sldId="348"/>
            <ac:spMk id="3132" creationId="{963F5873-E56D-4836-8C82-DC56E6309F7B}"/>
          </ac:spMkLst>
        </pc:spChg>
        <pc:spChg chg="add">
          <ac:chgData name="BEN KHALFALLAH Hela ItimAsrScoVdf" userId="d55be94f-4073-46ba-88ef-465599598fde" providerId="ADAL" clId="{1ACD003D-8B4F-4E45-A51C-5BD176EA623D}" dt="2023-03-16T10:47:49.184" v="3480" actId="26606"/>
          <ac:spMkLst>
            <pc:docMk/>
            <pc:sldMk cId="2497669845" sldId="348"/>
            <ac:spMk id="3133" creationId="{C07327CB-FFE1-473C-9250-7A02C83B33E1}"/>
          </ac:spMkLst>
        </pc:spChg>
        <pc:spChg chg="add">
          <ac:chgData name="BEN KHALFALLAH Hela ItimAsrScoVdf" userId="d55be94f-4073-46ba-88ef-465599598fde" providerId="ADAL" clId="{1ACD003D-8B4F-4E45-A51C-5BD176EA623D}" dt="2023-03-16T10:47:49.184" v="3480" actId="26606"/>
          <ac:spMkLst>
            <pc:docMk/>
            <pc:sldMk cId="2497669845" sldId="348"/>
            <ac:spMk id="3134" creationId="{2861E25C-125D-41D9-A67D-F66086863194}"/>
          </ac:spMkLst>
        </pc:spChg>
        <pc:picChg chg="add del mod ord">
          <ac:chgData name="BEN KHALFALLAH Hela ItimAsrScoVdf" userId="d55be94f-4073-46ba-88ef-465599598fde" providerId="ADAL" clId="{1ACD003D-8B4F-4E45-A51C-5BD176EA623D}" dt="2023-03-16T10:39:43.121" v="3417" actId="478"/>
          <ac:picMkLst>
            <pc:docMk/>
            <pc:sldMk cId="2497669845" sldId="348"/>
            <ac:picMk id="3075" creationId="{7533BEBF-0699-4020-9246-866C800E1562}"/>
          </ac:picMkLst>
        </pc:picChg>
        <pc:picChg chg="add del mod">
          <ac:chgData name="BEN KHALFALLAH Hela ItimAsrScoVdf" userId="d55be94f-4073-46ba-88ef-465599598fde" providerId="ADAL" clId="{1ACD003D-8B4F-4E45-A51C-5BD176EA623D}" dt="2023-03-16T10:39:41.907" v="3416" actId="478"/>
          <ac:picMkLst>
            <pc:docMk/>
            <pc:sldMk cId="2497669845" sldId="348"/>
            <ac:picMk id="3077" creationId="{63165011-981D-414F-BCF5-4B50801D9A8F}"/>
          </ac:picMkLst>
        </pc:picChg>
        <pc:picChg chg="add del">
          <ac:chgData name="BEN KHALFALLAH Hela ItimAsrScoVdf" userId="d55be94f-4073-46ba-88ef-465599598fde" providerId="ADAL" clId="{1ACD003D-8B4F-4E45-A51C-5BD176EA623D}" dt="2023-03-16T10:37:38.068" v="3415" actId="478"/>
          <ac:picMkLst>
            <pc:docMk/>
            <pc:sldMk cId="2497669845" sldId="348"/>
            <ac:picMk id="3079" creationId="{B1284EEE-CFE5-437E-813C-7374CC7FE542}"/>
          </ac:picMkLst>
        </pc:picChg>
        <pc:picChg chg="add mod">
          <ac:chgData name="BEN KHALFALLAH Hela ItimAsrScoVdf" userId="d55be94f-4073-46ba-88ef-465599598fde" providerId="ADAL" clId="{1ACD003D-8B4F-4E45-A51C-5BD176EA623D}" dt="2023-03-16T10:47:49.184" v="3480" actId="26606"/>
          <ac:picMkLst>
            <pc:docMk/>
            <pc:sldMk cId="2497669845" sldId="348"/>
            <ac:picMk id="3081" creationId="{F73B8010-8D34-460B-A254-D47D3B905ED5}"/>
          </ac:picMkLst>
        </pc:picChg>
      </pc:sldChg>
      <pc:sldChg chg="addSp delSp modSp new mod ord setBg">
        <pc:chgData name="BEN KHALFALLAH Hela ItimAsrScoVdf" userId="d55be94f-4073-46ba-88ef-465599598fde" providerId="ADAL" clId="{1ACD003D-8B4F-4E45-A51C-5BD176EA623D}" dt="2023-03-16T10:26:45.004" v="3397"/>
        <pc:sldMkLst>
          <pc:docMk/>
          <pc:sldMk cId="1884051646" sldId="349"/>
        </pc:sldMkLst>
        <pc:spChg chg="mod">
          <ac:chgData name="BEN KHALFALLAH Hela ItimAsrScoVdf" userId="d55be94f-4073-46ba-88ef-465599598fde" providerId="ADAL" clId="{1ACD003D-8B4F-4E45-A51C-5BD176EA623D}" dt="2023-03-16T10:26:33.161" v="3393" actId="26606"/>
          <ac:spMkLst>
            <pc:docMk/>
            <pc:sldMk cId="1884051646" sldId="349"/>
            <ac:spMk id="2" creationId="{8F38592C-DC2E-45B4-A106-0AEF82FC43F2}"/>
          </ac:spMkLst>
        </pc:spChg>
        <pc:spChg chg="add del">
          <ac:chgData name="BEN KHALFALLAH Hela ItimAsrScoVdf" userId="d55be94f-4073-46ba-88ef-465599598fde" providerId="ADAL" clId="{1ACD003D-8B4F-4E45-A51C-5BD176EA623D}" dt="2023-03-16T10:26:23.766" v="3390" actId="26606"/>
          <ac:spMkLst>
            <pc:docMk/>
            <pc:sldMk cId="1884051646" sldId="349"/>
            <ac:spMk id="4105" creationId="{2DDE9A0D-5171-4B64-836C-3B5051D835D6}"/>
          </ac:spMkLst>
        </pc:spChg>
        <pc:spChg chg="add del">
          <ac:chgData name="BEN KHALFALLAH Hela ItimAsrScoVdf" userId="d55be94f-4073-46ba-88ef-465599598fde" providerId="ADAL" clId="{1ACD003D-8B4F-4E45-A51C-5BD176EA623D}" dt="2023-03-16T10:26:23.766" v="3390" actId="26606"/>
          <ac:spMkLst>
            <pc:docMk/>
            <pc:sldMk cId="1884051646" sldId="349"/>
            <ac:spMk id="4107" creationId="{C9DC5810-3F10-4934-A462-635284487EE5}"/>
          </ac:spMkLst>
        </pc:spChg>
        <pc:spChg chg="add del">
          <ac:chgData name="BEN KHALFALLAH Hela ItimAsrScoVdf" userId="d55be94f-4073-46ba-88ef-465599598fde" providerId="ADAL" clId="{1ACD003D-8B4F-4E45-A51C-5BD176EA623D}" dt="2023-03-16T10:26:23.766" v="3390" actId="26606"/>
          <ac:spMkLst>
            <pc:docMk/>
            <pc:sldMk cId="1884051646" sldId="349"/>
            <ac:spMk id="4109" creationId="{C4152FEA-CDD0-4982-96C1-3618E3BF4F4A}"/>
          </ac:spMkLst>
        </pc:spChg>
        <pc:spChg chg="add del">
          <ac:chgData name="BEN KHALFALLAH Hela ItimAsrScoVdf" userId="d55be94f-4073-46ba-88ef-465599598fde" providerId="ADAL" clId="{1ACD003D-8B4F-4E45-A51C-5BD176EA623D}" dt="2023-03-16T10:26:23.766" v="3390" actId="26606"/>
          <ac:spMkLst>
            <pc:docMk/>
            <pc:sldMk cId="1884051646" sldId="349"/>
            <ac:spMk id="4111" creationId="{FA0165E7-4D15-4EE0-B323-B81F4BD78AB0}"/>
          </ac:spMkLst>
        </pc:spChg>
        <pc:spChg chg="add del">
          <ac:chgData name="BEN KHALFALLAH Hela ItimAsrScoVdf" userId="d55be94f-4073-46ba-88ef-465599598fde" providerId="ADAL" clId="{1ACD003D-8B4F-4E45-A51C-5BD176EA623D}" dt="2023-03-16T10:26:23.766" v="3390" actId="26606"/>
          <ac:spMkLst>
            <pc:docMk/>
            <pc:sldMk cId="1884051646" sldId="349"/>
            <ac:spMk id="4118" creationId="{E85E6357-69E0-4C48-9604-FFBED022676F}"/>
          </ac:spMkLst>
        </pc:spChg>
        <pc:spChg chg="add del">
          <ac:chgData name="BEN KHALFALLAH Hela ItimAsrScoVdf" userId="d55be94f-4073-46ba-88ef-465599598fde" providerId="ADAL" clId="{1ACD003D-8B4F-4E45-A51C-5BD176EA623D}" dt="2023-03-16T10:26:23.766" v="3390" actId="26606"/>
          <ac:spMkLst>
            <pc:docMk/>
            <pc:sldMk cId="1884051646" sldId="349"/>
            <ac:spMk id="4120" creationId="{8B3C1C01-B7F2-49F2-BDA9-C54E42417236}"/>
          </ac:spMkLst>
        </pc:spChg>
        <pc:spChg chg="add del">
          <ac:chgData name="BEN KHALFALLAH Hela ItimAsrScoVdf" userId="d55be94f-4073-46ba-88ef-465599598fde" providerId="ADAL" clId="{1ACD003D-8B4F-4E45-A51C-5BD176EA623D}" dt="2023-03-16T10:26:23.766" v="3390" actId="26606"/>
          <ac:spMkLst>
            <pc:docMk/>
            <pc:sldMk cId="1884051646" sldId="349"/>
            <ac:spMk id="4122" creationId="{4DF7838D-12A5-43AE-B9F0-1E67B559E1AD}"/>
          </ac:spMkLst>
        </pc:spChg>
        <pc:spChg chg="add del">
          <ac:chgData name="BEN KHALFALLAH Hela ItimAsrScoVdf" userId="d55be94f-4073-46ba-88ef-465599598fde" providerId="ADAL" clId="{1ACD003D-8B4F-4E45-A51C-5BD176EA623D}" dt="2023-03-16T10:26:23.766" v="3390" actId="26606"/>
          <ac:spMkLst>
            <pc:docMk/>
            <pc:sldMk cId="1884051646" sldId="349"/>
            <ac:spMk id="4124" creationId="{D0F6FF56-B3CA-4D3E-AC92-B50CCB598AFA}"/>
          </ac:spMkLst>
        </pc:spChg>
        <pc:spChg chg="add del">
          <ac:chgData name="BEN KHALFALLAH Hela ItimAsrScoVdf" userId="d55be94f-4073-46ba-88ef-465599598fde" providerId="ADAL" clId="{1ACD003D-8B4F-4E45-A51C-5BD176EA623D}" dt="2023-03-16T10:26:23.766" v="3390" actId="26606"/>
          <ac:spMkLst>
            <pc:docMk/>
            <pc:sldMk cId="1884051646" sldId="349"/>
            <ac:spMk id="4132" creationId="{A74F5A50-8AF2-4B81-B521-807694E7943E}"/>
          </ac:spMkLst>
        </pc:spChg>
        <pc:spChg chg="add del">
          <ac:chgData name="BEN KHALFALLAH Hela ItimAsrScoVdf" userId="d55be94f-4073-46ba-88ef-465599598fde" providerId="ADAL" clId="{1ACD003D-8B4F-4E45-A51C-5BD176EA623D}" dt="2023-03-16T10:26:33.161" v="3393" actId="26606"/>
          <ac:spMkLst>
            <pc:docMk/>
            <pc:sldMk cId="1884051646" sldId="349"/>
            <ac:spMk id="4134" creationId="{2DDE9A0D-5171-4B64-836C-3B5051D835D6}"/>
          </ac:spMkLst>
        </pc:spChg>
        <pc:spChg chg="add del">
          <ac:chgData name="BEN KHALFALLAH Hela ItimAsrScoVdf" userId="d55be94f-4073-46ba-88ef-465599598fde" providerId="ADAL" clId="{1ACD003D-8B4F-4E45-A51C-5BD176EA623D}" dt="2023-03-16T10:26:33.161" v="3393" actId="26606"/>
          <ac:spMkLst>
            <pc:docMk/>
            <pc:sldMk cId="1884051646" sldId="349"/>
            <ac:spMk id="4135" creationId="{C9DC5810-3F10-4934-A462-635284487EE5}"/>
          </ac:spMkLst>
        </pc:spChg>
        <pc:spChg chg="add del">
          <ac:chgData name="BEN KHALFALLAH Hela ItimAsrScoVdf" userId="d55be94f-4073-46ba-88ef-465599598fde" providerId="ADAL" clId="{1ACD003D-8B4F-4E45-A51C-5BD176EA623D}" dt="2023-03-16T10:26:33.161" v="3393" actId="26606"/>
          <ac:spMkLst>
            <pc:docMk/>
            <pc:sldMk cId="1884051646" sldId="349"/>
            <ac:spMk id="4136" creationId="{C4152FEA-CDD0-4982-96C1-3618E3BF4F4A}"/>
          </ac:spMkLst>
        </pc:spChg>
        <pc:spChg chg="add del">
          <ac:chgData name="BEN KHALFALLAH Hela ItimAsrScoVdf" userId="d55be94f-4073-46ba-88ef-465599598fde" providerId="ADAL" clId="{1ACD003D-8B4F-4E45-A51C-5BD176EA623D}" dt="2023-03-16T10:26:33.161" v="3393" actId="26606"/>
          <ac:spMkLst>
            <pc:docMk/>
            <pc:sldMk cId="1884051646" sldId="349"/>
            <ac:spMk id="4137" creationId="{FA0165E7-4D15-4EE0-B323-B81F4BD78AB0}"/>
          </ac:spMkLst>
        </pc:spChg>
        <pc:spChg chg="add del">
          <ac:chgData name="BEN KHALFALLAH Hela ItimAsrScoVdf" userId="d55be94f-4073-46ba-88ef-465599598fde" providerId="ADAL" clId="{1ACD003D-8B4F-4E45-A51C-5BD176EA623D}" dt="2023-03-16T10:26:33.161" v="3393" actId="26606"/>
          <ac:spMkLst>
            <pc:docMk/>
            <pc:sldMk cId="1884051646" sldId="349"/>
            <ac:spMk id="4139" creationId="{C9152BCD-3FB4-40B1-A687-19EDA5F9DB9A}"/>
          </ac:spMkLst>
        </pc:spChg>
        <pc:spChg chg="add del">
          <ac:chgData name="BEN KHALFALLAH Hela ItimAsrScoVdf" userId="d55be94f-4073-46ba-88ef-465599598fde" providerId="ADAL" clId="{1ACD003D-8B4F-4E45-A51C-5BD176EA623D}" dt="2023-03-16T10:26:33.161" v="3393" actId="26606"/>
          <ac:spMkLst>
            <pc:docMk/>
            <pc:sldMk cId="1884051646" sldId="349"/>
            <ac:spMk id="4140" creationId="{5EE7A5EC-E7AF-4023-85C1-08313593FD35}"/>
          </ac:spMkLst>
        </pc:spChg>
        <pc:spChg chg="add del">
          <ac:chgData name="BEN KHALFALLAH Hela ItimAsrScoVdf" userId="d55be94f-4073-46ba-88ef-465599598fde" providerId="ADAL" clId="{1ACD003D-8B4F-4E45-A51C-5BD176EA623D}" dt="2023-03-16T10:26:33.161" v="3393" actId="26606"/>
          <ac:spMkLst>
            <pc:docMk/>
            <pc:sldMk cId="1884051646" sldId="349"/>
            <ac:spMk id="4141" creationId="{576E8351-5E43-4887-82E2-079CC869A137}"/>
          </ac:spMkLst>
        </pc:spChg>
        <pc:spChg chg="add del">
          <ac:chgData name="BEN KHALFALLAH Hela ItimAsrScoVdf" userId="d55be94f-4073-46ba-88ef-465599598fde" providerId="ADAL" clId="{1ACD003D-8B4F-4E45-A51C-5BD176EA623D}" dt="2023-03-16T10:26:33.161" v="3393" actId="26606"/>
          <ac:spMkLst>
            <pc:docMk/>
            <pc:sldMk cId="1884051646" sldId="349"/>
            <ac:spMk id="4142" creationId="{9542D991-2120-4D06-91BF-B252044E218A}"/>
          </ac:spMkLst>
        </pc:spChg>
        <pc:spChg chg="add del">
          <ac:chgData name="BEN KHALFALLAH Hela ItimAsrScoVdf" userId="d55be94f-4073-46ba-88ef-465599598fde" providerId="ADAL" clId="{1ACD003D-8B4F-4E45-A51C-5BD176EA623D}" dt="2023-03-16T10:26:33.161" v="3393" actId="26606"/>
          <ac:spMkLst>
            <pc:docMk/>
            <pc:sldMk cId="1884051646" sldId="349"/>
            <ac:spMk id="4143" creationId="{46242EDC-E656-481E-8EB7-3313F7240343}"/>
          </ac:spMkLst>
        </pc:spChg>
        <pc:spChg chg="add">
          <ac:chgData name="BEN KHALFALLAH Hela ItimAsrScoVdf" userId="d55be94f-4073-46ba-88ef-465599598fde" providerId="ADAL" clId="{1ACD003D-8B4F-4E45-A51C-5BD176EA623D}" dt="2023-03-16T10:26:33.161" v="3393" actId="26606"/>
          <ac:spMkLst>
            <pc:docMk/>
            <pc:sldMk cId="1884051646" sldId="349"/>
            <ac:spMk id="4151" creationId="{AB8CD641-9DEB-4AF5-8236-E9C9CD4C9DCC}"/>
          </ac:spMkLst>
        </pc:spChg>
        <pc:spChg chg="add">
          <ac:chgData name="BEN KHALFALLAH Hela ItimAsrScoVdf" userId="d55be94f-4073-46ba-88ef-465599598fde" providerId="ADAL" clId="{1ACD003D-8B4F-4E45-A51C-5BD176EA623D}" dt="2023-03-16T10:26:33.161" v="3393" actId="26606"/>
          <ac:spMkLst>
            <pc:docMk/>
            <pc:sldMk cId="1884051646" sldId="349"/>
            <ac:spMk id="4153" creationId="{5D5E296C-7F37-495B-9C8F-C56402F0BC0E}"/>
          </ac:spMkLst>
        </pc:spChg>
        <pc:spChg chg="add">
          <ac:chgData name="BEN KHALFALLAH Hela ItimAsrScoVdf" userId="d55be94f-4073-46ba-88ef-465599598fde" providerId="ADAL" clId="{1ACD003D-8B4F-4E45-A51C-5BD176EA623D}" dt="2023-03-16T10:26:33.161" v="3393" actId="26606"/>
          <ac:spMkLst>
            <pc:docMk/>
            <pc:sldMk cId="1884051646" sldId="349"/>
            <ac:spMk id="4155" creationId="{D4FEA77F-6150-4990-AB1A-6C6AD09F79C7}"/>
          </ac:spMkLst>
        </pc:spChg>
        <pc:spChg chg="add">
          <ac:chgData name="BEN KHALFALLAH Hela ItimAsrScoVdf" userId="d55be94f-4073-46ba-88ef-465599598fde" providerId="ADAL" clId="{1ACD003D-8B4F-4E45-A51C-5BD176EA623D}" dt="2023-03-16T10:26:33.161" v="3393" actId="26606"/>
          <ac:spMkLst>
            <pc:docMk/>
            <pc:sldMk cId="1884051646" sldId="349"/>
            <ac:spMk id="4157" creationId="{66CC1B5B-CB1B-482B-BF03-89D1498F6DE2}"/>
          </ac:spMkLst>
        </pc:spChg>
        <pc:spChg chg="add">
          <ac:chgData name="BEN KHALFALLAH Hela ItimAsrScoVdf" userId="d55be94f-4073-46ba-88ef-465599598fde" providerId="ADAL" clId="{1ACD003D-8B4F-4E45-A51C-5BD176EA623D}" dt="2023-03-16T10:26:33.161" v="3393" actId="26606"/>
          <ac:spMkLst>
            <pc:docMk/>
            <pc:sldMk cId="1884051646" sldId="349"/>
            <ac:spMk id="4164" creationId="{D465C1FC-DFA3-46C5-9FAF-C9C377B85E63}"/>
          </ac:spMkLst>
        </pc:spChg>
        <pc:spChg chg="add">
          <ac:chgData name="BEN KHALFALLAH Hela ItimAsrScoVdf" userId="d55be94f-4073-46ba-88ef-465599598fde" providerId="ADAL" clId="{1ACD003D-8B4F-4E45-A51C-5BD176EA623D}" dt="2023-03-16T10:26:33.161" v="3393" actId="26606"/>
          <ac:spMkLst>
            <pc:docMk/>
            <pc:sldMk cId="1884051646" sldId="349"/>
            <ac:spMk id="4166" creationId="{8B886C58-0AFE-441D-937C-CB88459BF779}"/>
          </ac:spMkLst>
        </pc:spChg>
        <pc:spChg chg="add">
          <ac:chgData name="BEN KHALFALLAH Hela ItimAsrScoVdf" userId="d55be94f-4073-46ba-88ef-465599598fde" providerId="ADAL" clId="{1ACD003D-8B4F-4E45-A51C-5BD176EA623D}" dt="2023-03-16T10:26:33.161" v="3393" actId="26606"/>
          <ac:spMkLst>
            <pc:docMk/>
            <pc:sldMk cId="1884051646" sldId="349"/>
            <ac:spMk id="4168" creationId="{129748EE-6E3E-4FC2-ACA0-1F12AB51CBD2}"/>
          </ac:spMkLst>
        </pc:spChg>
        <pc:spChg chg="add">
          <ac:chgData name="BEN KHALFALLAH Hela ItimAsrScoVdf" userId="d55be94f-4073-46ba-88ef-465599598fde" providerId="ADAL" clId="{1ACD003D-8B4F-4E45-A51C-5BD176EA623D}" dt="2023-03-16T10:26:33.161" v="3393" actId="26606"/>
          <ac:spMkLst>
            <pc:docMk/>
            <pc:sldMk cId="1884051646" sldId="349"/>
            <ac:spMk id="4170" creationId="{73E5A381-D251-4880-9714-530B28D3EE1B}"/>
          </ac:spMkLst>
        </pc:spChg>
        <pc:grpChg chg="add del">
          <ac:chgData name="BEN KHALFALLAH Hela ItimAsrScoVdf" userId="d55be94f-4073-46ba-88ef-465599598fde" providerId="ADAL" clId="{1ACD003D-8B4F-4E45-A51C-5BD176EA623D}" dt="2023-03-16T10:26:23.766" v="3390" actId="26606"/>
          <ac:grpSpMkLst>
            <pc:docMk/>
            <pc:sldMk cId="1884051646" sldId="349"/>
            <ac:grpSpMk id="4113" creationId="{53F24758-4B6F-4C6B-9294-95F1A0CFE217}"/>
          </ac:grpSpMkLst>
        </pc:grpChg>
        <pc:grpChg chg="add del">
          <ac:chgData name="BEN KHALFALLAH Hela ItimAsrScoVdf" userId="d55be94f-4073-46ba-88ef-465599598fde" providerId="ADAL" clId="{1ACD003D-8B4F-4E45-A51C-5BD176EA623D}" dt="2023-03-16T10:26:33.161" v="3393" actId="26606"/>
          <ac:grpSpMkLst>
            <pc:docMk/>
            <pc:sldMk cId="1884051646" sldId="349"/>
            <ac:grpSpMk id="4138" creationId="{53F24758-4B6F-4C6B-9294-95F1A0CFE217}"/>
          </ac:grpSpMkLst>
        </pc:grpChg>
        <pc:grpChg chg="add">
          <ac:chgData name="BEN KHALFALLAH Hela ItimAsrScoVdf" userId="d55be94f-4073-46ba-88ef-465599598fde" providerId="ADAL" clId="{1ACD003D-8B4F-4E45-A51C-5BD176EA623D}" dt="2023-03-16T10:26:33.161" v="3393" actId="26606"/>
          <ac:grpSpMkLst>
            <pc:docMk/>
            <pc:sldMk cId="1884051646" sldId="349"/>
            <ac:grpSpMk id="4159" creationId="{1B537E3F-FCF5-4357-95F0-E51BBB4639F4}"/>
          </ac:grpSpMkLst>
        </pc:grpChg>
        <pc:picChg chg="add mod ord">
          <ac:chgData name="BEN KHALFALLAH Hela ItimAsrScoVdf" userId="d55be94f-4073-46ba-88ef-465599598fde" providerId="ADAL" clId="{1ACD003D-8B4F-4E45-A51C-5BD176EA623D}" dt="2023-03-16T10:26:33.161" v="3393" actId="26606"/>
          <ac:picMkLst>
            <pc:docMk/>
            <pc:sldMk cId="1884051646" sldId="349"/>
            <ac:picMk id="4098" creationId="{97ABB41A-E71F-4078-A560-317838BB8A8E}"/>
          </ac:picMkLst>
        </pc:picChg>
        <pc:picChg chg="add del mod">
          <ac:chgData name="BEN KHALFALLAH Hela ItimAsrScoVdf" userId="d55be94f-4073-46ba-88ef-465599598fde" providerId="ADAL" clId="{1ACD003D-8B4F-4E45-A51C-5BD176EA623D}" dt="2023-03-16T10:26:31.103" v="3392" actId="478"/>
          <ac:picMkLst>
            <pc:docMk/>
            <pc:sldMk cId="1884051646" sldId="349"/>
            <ac:picMk id="4100" creationId="{616931E1-987C-4FBC-9F96-B7A4FD83C20F}"/>
          </ac:picMkLst>
        </pc:picChg>
        <pc:cxnChg chg="add del">
          <ac:chgData name="BEN KHALFALLAH Hela ItimAsrScoVdf" userId="d55be94f-4073-46ba-88ef-465599598fde" providerId="ADAL" clId="{1ACD003D-8B4F-4E45-A51C-5BD176EA623D}" dt="2023-03-16T10:26:23.766" v="3390" actId="26606"/>
          <ac:cxnSpMkLst>
            <pc:docMk/>
            <pc:sldMk cId="1884051646" sldId="349"/>
            <ac:cxnSpMk id="4126" creationId="{26150421-B1C4-48C0-9CE2-0668936D45B2}"/>
          </ac:cxnSpMkLst>
        </pc:cxnChg>
        <pc:cxnChg chg="add del">
          <ac:chgData name="BEN KHALFALLAH Hela ItimAsrScoVdf" userId="d55be94f-4073-46ba-88ef-465599598fde" providerId="ADAL" clId="{1ACD003D-8B4F-4E45-A51C-5BD176EA623D}" dt="2023-03-16T10:26:23.766" v="3390" actId="26606"/>
          <ac:cxnSpMkLst>
            <pc:docMk/>
            <pc:sldMk cId="1884051646" sldId="349"/>
            <ac:cxnSpMk id="4128" creationId="{900191CB-6640-4BB7-BED7-F661311BFC06}"/>
          </ac:cxnSpMkLst>
        </pc:cxnChg>
        <pc:cxnChg chg="add del">
          <ac:chgData name="BEN KHALFALLAH Hela ItimAsrScoVdf" userId="d55be94f-4073-46ba-88ef-465599598fde" providerId="ADAL" clId="{1ACD003D-8B4F-4E45-A51C-5BD176EA623D}" dt="2023-03-16T10:26:23.766" v="3390" actId="26606"/>
          <ac:cxnSpMkLst>
            <pc:docMk/>
            <pc:sldMk cId="1884051646" sldId="349"/>
            <ac:cxnSpMk id="4130" creationId="{33D93EFF-CE54-4A5A-AB09-648A2E87EB3B}"/>
          </ac:cxnSpMkLst>
        </pc:cxnChg>
        <pc:cxnChg chg="add del">
          <ac:chgData name="BEN KHALFALLAH Hela ItimAsrScoVdf" userId="d55be94f-4073-46ba-88ef-465599598fde" providerId="ADAL" clId="{1ACD003D-8B4F-4E45-A51C-5BD176EA623D}" dt="2023-03-16T10:26:33.161" v="3393" actId="26606"/>
          <ac:cxnSpMkLst>
            <pc:docMk/>
            <pc:sldMk cId="1884051646" sldId="349"/>
            <ac:cxnSpMk id="4144" creationId="{49824457-5F94-4FDA-9C7D-F2268561BC5F}"/>
          </ac:cxnSpMkLst>
        </pc:cxnChg>
        <pc:cxnChg chg="add del">
          <ac:chgData name="BEN KHALFALLAH Hela ItimAsrScoVdf" userId="d55be94f-4073-46ba-88ef-465599598fde" providerId="ADAL" clId="{1ACD003D-8B4F-4E45-A51C-5BD176EA623D}" dt="2023-03-16T10:26:33.161" v="3393" actId="26606"/>
          <ac:cxnSpMkLst>
            <pc:docMk/>
            <pc:sldMk cId="1884051646" sldId="349"/>
            <ac:cxnSpMk id="4145" creationId="{431DC751-B779-4362-9D33-5AC5212AD21A}"/>
          </ac:cxnSpMkLst>
        </pc:cxnChg>
        <pc:cxnChg chg="add del">
          <ac:chgData name="BEN KHALFALLAH Hela ItimAsrScoVdf" userId="d55be94f-4073-46ba-88ef-465599598fde" providerId="ADAL" clId="{1ACD003D-8B4F-4E45-A51C-5BD176EA623D}" dt="2023-03-16T10:26:33.161" v="3393" actId="26606"/>
          <ac:cxnSpMkLst>
            <pc:docMk/>
            <pc:sldMk cId="1884051646" sldId="349"/>
            <ac:cxnSpMk id="4146" creationId="{9698E9AA-37A4-4C26-AF59-9BCB268A793F}"/>
          </ac:cxnSpMkLst>
        </pc:cxnChg>
        <pc:cxnChg chg="add">
          <ac:chgData name="BEN KHALFALLAH Hela ItimAsrScoVdf" userId="d55be94f-4073-46ba-88ef-465599598fde" providerId="ADAL" clId="{1ACD003D-8B4F-4E45-A51C-5BD176EA623D}" dt="2023-03-16T10:26:33.161" v="3393" actId="26606"/>
          <ac:cxnSpMkLst>
            <pc:docMk/>
            <pc:sldMk cId="1884051646" sldId="349"/>
            <ac:cxnSpMk id="4172" creationId="{8B7156C4-96CE-4C55-BBBF-3F10C23116EE}"/>
          </ac:cxnSpMkLst>
        </pc:cxnChg>
        <pc:cxnChg chg="add">
          <ac:chgData name="BEN KHALFALLAH Hela ItimAsrScoVdf" userId="d55be94f-4073-46ba-88ef-465599598fde" providerId="ADAL" clId="{1ACD003D-8B4F-4E45-A51C-5BD176EA623D}" dt="2023-03-16T10:26:33.161" v="3393" actId="26606"/>
          <ac:cxnSpMkLst>
            <pc:docMk/>
            <pc:sldMk cId="1884051646" sldId="349"/>
            <ac:cxnSpMk id="4174" creationId="{88C3A3B4-2A59-4319-8007-200D721865F6}"/>
          </ac:cxnSpMkLst>
        </pc:cxnChg>
        <pc:cxnChg chg="add">
          <ac:chgData name="BEN KHALFALLAH Hela ItimAsrScoVdf" userId="d55be94f-4073-46ba-88ef-465599598fde" providerId="ADAL" clId="{1ACD003D-8B4F-4E45-A51C-5BD176EA623D}" dt="2023-03-16T10:26:33.161" v="3393" actId="26606"/>
          <ac:cxnSpMkLst>
            <pc:docMk/>
            <pc:sldMk cId="1884051646" sldId="349"/>
            <ac:cxnSpMk id="4176" creationId="{A9329761-0E22-487E-9CF4-FE08571F1738}"/>
          </ac:cxnSpMkLst>
        </pc:cxnChg>
      </pc:sldChg>
      <pc:sldChg chg="addSp delSp modSp new mod setBg">
        <pc:chgData name="BEN KHALFALLAH Hela ItimAsrScoVdf" userId="d55be94f-4073-46ba-88ef-465599598fde" providerId="ADAL" clId="{1ACD003D-8B4F-4E45-A51C-5BD176EA623D}" dt="2023-03-16T10:44:30.691" v="3476" actId="478"/>
        <pc:sldMkLst>
          <pc:docMk/>
          <pc:sldMk cId="3008297723" sldId="350"/>
        </pc:sldMkLst>
        <pc:spChg chg="mod">
          <ac:chgData name="BEN KHALFALLAH Hela ItimAsrScoVdf" userId="d55be94f-4073-46ba-88ef-465599598fde" providerId="ADAL" clId="{1ACD003D-8B4F-4E45-A51C-5BD176EA623D}" dt="2023-03-16T10:42:38.340" v="3468" actId="1076"/>
          <ac:spMkLst>
            <pc:docMk/>
            <pc:sldMk cId="3008297723" sldId="350"/>
            <ac:spMk id="2" creationId="{443FF7AE-1C4A-43B7-86F5-D20A521BD419}"/>
          </ac:spMkLst>
        </pc:spChg>
        <pc:spChg chg="add del">
          <ac:chgData name="BEN KHALFALLAH Hela ItimAsrScoVdf" userId="d55be94f-4073-46ba-88ef-465599598fde" providerId="ADAL" clId="{1ACD003D-8B4F-4E45-A51C-5BD176EA623D}" dt="2023-03-16T10:41:12.094" v="3438" actId="26606"/>
          <ac:spMkLst>
            <pc:docMk/>
            <pc:sldMk cId="3008297723" sldId="350"/>
            <ac:spMk id="5129" creationId="{2DDE9A0D-5171-4B64-836C-3B5051D835D6}"/>
          </ac:spMkLst>
        </pc:spChg>
        <pc:spChg chg="add del">
          <ac:chgData name="BEN KHALFALLAH Hela ItimAsrScoVdf" userId="d55be94f-4073-46ba-88ef-465599598fde" providerId="ADAL" clId="{1ACD003D-8B4F-4E45-A51C-5BD176EA623D}" dt="2023-03-16T10:41:12.094" v="3438" actId="26606"/>
          <ac:spMkLst>
            <pc:docMk/>
            <pc:sldMk cId="3008297723" sldId="350"/>
            <ac:spMk id="5131" creationId="{C9DC5810-3F10-4934-A462-635284487EE5}"/>
          </ac:spMkLst>
        </pc:spChg>
        <pc:spChg chg="add del">
          <ac:chgData name="BEN KHALFALLAH Hela ItimAsrScoVdf" userId="d55be94f-4073-46ba-88ef-465599598fde" providerId="ADAL" clId="{1ACD003D-8B4F-4E45-A51C-5BD176EA623D}" dt="2023-03-16T10:41:12.094" v="3438" actId="26606"/>
          <ac:spMkLst>
            <pc:docMk/>
            <pc:sldMk cId="3008297723" sldId="350"/>
            <ac:spMk id="5133" creationId="{C4152FEA-CDD0-4982-96C1-3618E3BF4F4A}"/>
          </ac:spMkLst>
        </pc:spChg>
        <pc:spChg chg="add del">
          <ac:chgData name="BEN KHALFALLAH Hela ItimAsrScoVdf" userId="d55be94f-4073-46ba-88ef-465599598fde" providerId="ADAL" clId="{1ACD003D-8B4F-4E45-A51C-5BD176EA623D}" dt="2023-03-16T10:41:12.094" v="3438" actId="26606"/>
          <ac:spMkLst>
            <pc:docMk/>
            <pc:sldMk cId="3008297723" sldId="350"/>
            <ac:spMk id="5135" creationId="{FA0165E7-4D15-4EE0-B323-B81F4BD78AB0}"/>
          </ac:spMkLst>
        </pc:spChg>
        <pc:spChg chg="add del">
          <ac:chgData name="BEN KHALFALLAH Hela ItimAsrScoVdf" userId="d55be94f-4073-46ba-88ef-465599598fde" providerId="ADAL" clId="{1ACD003D-8B4F-4E45-A51C-5BD176EA623D}" dt="2023-03-16T10:41:12.094" v="3438" actId="26606"/>
          <ac:spMkLst>
            <pc:docMk/>
            <pc:sldMk cId="3008297723" sldId="350"/>
            <ac:spMk id="5142" creationId="{C9152BCD-3FB4-40B1-A687-19EDA5F9DB9A}"/>
          </ac:spMkLst>
        </pc:spChg>
        <pc:spChg chg="add del">
          <ac:chgData name="BEN KHALFALLAH Hela ItimAsrScoVdf" userId="d55be94f-4073-46ba-88ef-465599598fde" providerId="ADAL" clId="{1ACD003D-8B4F-4E45-A51C-5BD176EA623D}" dt="2023-03-16T10:41:12.094" v="3438" actId="26606"/>
          <ac:spMkLst>
            <pc:docMk/>
            <pc:sldMk cId="3008297723" sldId="350"/>
            <ac:spMk id="5144" creationId="{5EE7A5EC-E7AF-4023-85C1-08313593FD35}"/>
          </ac:spMkLst>
        </pc:spChg>
        <pc:spChg chg="add del">
          <ac:chgData name="BEN KHALFALLAH Hela ItimAsrScoVdf" userId="d55be94f-4073-46ba-88ef-465599598fde" providerId="ADAL" clId="{1ACD003D-8B4F-4E45-A51C-5BD176EA623D}" dt="2023-03-16T10:41:12.094" v="3438" actId="26606"/>
          <ac:spMkLst>
            <pc:docMk/>
            <pc:sldMk cId="3008297723" sldId="350"/>
            <ac:spMk id="5146" creationId="{576E8351-5E43-4887-82E2-079CC869A137}"/>
          </ac:spMkLst>
        </pc:spChg>
        <pc:spChg chg="add del">
          <ac:chgData name="BEN KHALFALLAH Hela ItimAsrScoVdf" userId="d55be94f-4073-46ba-88ef-465599598fde" providerId="ADAL" clId="{1ACD003D-8B4F-4E45-A51C-5BD176EA623D}" dt="2023-03-16T10:41:12.094" v="3438" actId="26606"/>
          <ac:spMkLst>
            <pc:docMk/>
            <pc:sldMk cId="3008297723" sldId="350"/>
            <ac:spMk id="5148" creationId="{9542D991-2120-4D06-91BF-B252044E218A}"/>
          </ac:spMkLst>
        </pc:spChg>
        <pc:spChg chg="add del">
          <ac:chgData name="BEN KHALFALLAH Hela ItimAsrScoVdf" userId="d55be94f-4073-46ba-88ef-465599598fde" providerId="ADAL" clId="{1ACD003D-8B4F-4E45-A51C-5BD176EA623D}" dt="2023-03-16T10:41:12.094" v="3438" actId="26606"/>
          <ac:spMkLst>
            <pc:docMk/>
            <pc:sldMk cId="3008297723" sldId="350"/>
            <ac:spMk id="5150" creationId="{46242EDC-E656-481E-8EB7-3313F7240343}"/>
          </ac:spMkLst>
        </pc:spChg>
        <pc:spChg chg="add del">
          <ac:chgData name="BEN KHALFALLAH Hela ItimAsrScoVdf" userId="d55be94f-4073-46ba-88ef-465599598fde" providerId="ADAL" clId="{1ACD003D-8B4F-4E45-A51C-5BD176EA623D}" dt="2023-03-16T10:41:18.267" v="3440" actId="26606"/>
          <ac:spMkLst>
            <pc:docMk/>
            <pc:sldMk cId="3008297723" sldId="350"/>
            <ac:spMk id="5158" creationId="{2DDE9A0D-5171-4B64-836C-3B5051D835D6}"/>
          </ac:spMkLst>
        </pc:spChg>
        <pc:spChg chg="add del">
          <ac:chgData name="BEN KHALFALLAH Hela ItimAsrScoVdf" userId="d55be94f-4073-46ba-88ef-465599598fde" providerId="ADAL" clId="{1ACD003D-8B4F-4E45-A51C-5BD176EA623D}" dt="2023-03-16T10:41:18.267" v="3440" actId="26606"/>
          <ac:spMkLst>
            <pc:docMk/>
            <pc:sldMk cId="3008297723" sldId="350"/>
            <ac:spMk id="5159" creationId="{C9DC5810-3F10-4934-A462-635284487EE5}"/>
          </ac:spMkLst>
        </pc:spChg>
        <pc:spChg chg="add del">
          <ac:chgData name="BEN KHALFALLAH Hela ItimAsrScoVdf" userId="d55be94f-4073-46ba-88ef-465599598fde" providerId="ADAL" clId="{1ACD003D-8B4F-4E45-A51C-5BD176EA623D}" dt="2023-03-16T10:41:18.267" v="3440" actId="26606"/>
          <ac:spMkLst>
            <pc:docMk/>
            <pc:sldMk cId="3008297723" sldId="350"/>
            <ac:spMk id="5160" creationId="{C4152FEA-CDD0-4982-96C1-3618E3BF4F4A}"/>
          </ac:spMkLst>
        </pc:spChg>
        <pc:spChg chg="add del">
          <ac:chgData name="BEN KHALFALLAH Hela ItimAsrScoVdf" userId="d55be94f-4073-46ba-88ef-465599598fde" providerId="ADAL" clId="{1ACD003D-8B4F-4E45-A51C-5BD176EA623D}" dt="2023-03-16T10:41:18.267" v="3440" actId="26606"/>
          <ac:spMkLst>
            <pc:docMk/>
            <pc:sldMk cId="3008297723" sldId="350"/>
            <ac:spMk id="5161" creationId="{FA0165E7-4D15-4EE0-B323-B81F4BD78AB0}"/>
          </ac:spMkLst>
        </pc:spChg>
        <pc:spChg chg="add del">
          <ac:chgData name="BEN KHALFALLAH Hela ItimAsrScoVdf" userId="d55be94f-4073-46ba-88ef-465599598fde" providerId="ADAL" clId="{1ACD003D-8B4F-4E45-A51C-5BD176EA623D}" dt="2023-03-16T10:41:18.267" v="3440" actId="26606"/>
          <ac:spMkLst>
            <pc:docMk/>
            <pc:sldMk cId="3008297723" sldId="350"/>
            <ac:spMk id="5163" creationId="{E85E6357-69E0-4C48-9604-FFBED022676F}"/>
          </ac:spMkLst>
        </pc:spChg>
        <pc:spChg chg="add del">
          <ac:chgData name="BEN KHALFALLAH Hela ItimAsrScoVdf" userId="d55be94f-4073-46ba-88ef-465599598fde" providerId="ADAL" clId="{1ACD003D-8B4F-4E45-A51C-5BD176EA623D}" dt="2023-03-16T10:41:18.267" v="3440" actId="26606"/>
          <ac:spMkLst>
            <pc:docMk/>
            <pc:sldMk cId="3008297723" sldId="350"/>
            <ac:spMk id="5164" creationId="{8B3C1C01-B7F2-49F2-BDA9-C54E42417236}"/>
          </ac:spMkLst>
        </pc:spChg>
        <pc:spChg chg="add del">
          <ac:chgData name="BEN KHALFALLAH Hela ItimAsrScoVdf" userId="d55be94f-4073-46ba-88ef-465599598fde" providerId="ADAL" clId="{1ACD003D-8B4F-4E45-A51C-5BD176EA623D}" dt="2023-03-16T10:41:18.267" v="3440" actId="26606"/>
          <ac:spMkLst>
            <pc:docMk/>
            <pc:sldMk cId="3008297723" sldId="350"/>
            <ac:spMk id="5165" creationId="{4DF7838D-12A5-43AE-B9F0-1E67B559E1AD}"/>
          </ac:spMkLst>
        </pc:spChg>
        <pc:spChg chg="add del">
          <ac:chgData name="BEN KHALFALLAH Hela ItimAsrScoVdf" userId="d55be94f-4073-46ba-88ef-465599598fde" providerId="ADAL" clId="{1ACD003D-8B4F-4E45-A51C-5BD176EA623D}" dt="2023-03-16T10:41:18.267" v="3440" actId="26606"/>
          <ac:spMkLst>
            <pc:docMk/>
            <pc:sldMk cId="3008297723" sldId="350"/>
            <ac:spMk id="5166" creationId="{D0F6FF56-B3CA-4D3E-AC92-B50CCB598AFA}"/>
          </ac:spMkLst>
        </pc:spChg>
        <pc:spChg chg="add del">
          <ac:chgData name="BEN KHALFALLAH Hela ItimAsrScoVdf" userId="d55be94f-4073-46ba-88ef-465599598fde" providerId="ADAL" clId="{1ACD003D-8B4F-4E45-A51C-5BD176EA623D}" dt="2023-03-16T10:41:18.267" v="3440" actId="26606"/>
          <ac:spMkLst>
            <pc:docMk/>
            <pc:sldMk cId="3008297723" sldId="350"/>
            <ac:spMk id="5170" creationId="{A74F5A50-8AF2-4B81-B521-807694E7943E}"/>
          </ac:spMkLst>
        </pc:spChg>
        <pc:grpChg chg="add del">
          <ac:chgData name="BEN KHALFALLAH Hela ItimAsrScoVdf" userId="d55be94f-4073-46ba-88ef-465599598fde" providerId="ADAL" clId="{1ACD003D-8B4F-4E45-A51C-5BD176EA623D}" dt="2023-03-16T10:41:12.094" v="3438" actId="26606"/>
          <ac:grpSpMkLst>
            <pc:docMk/>
            <pc:sldMk cId="3008297723" sldId="350"/>
            <ac:grpSpMk id="5137" creationId="{53F24758-4B6F-4C6B-9294-95F1A0CFE217}"/>
          </ac:grpSpMkLst>
        </pc:grpChg>
        <pc:grpChg chg="add del">
          <ac:chgData name="BEN KHALFALLAH Hela ItimAsrScoVdf" userId="d55be94f-4073-46ba-88ef-465599598fde" providerId="ADAL" clId="{1ACD003D-8B4F-4E45-A51C-5BD176EA623D}" dt="2023-03-16T10:41:18.267" v="3440" actId="26606"/>
          <ac:grpSpMkLst>
            <pc:docMk/>
            <pc:sldMk cId="3008297723" sldId="350"/>
            <ac:grpSpMk id="5162" creationId="{53F24758-4B6F-4C6B-9294-95F1A0CFE217}"/>
          </ac:grpSpMkLst>
        </pc:grpChg>
        <pc:picChg chg="add mod ord">
          <ac:chgData name="BEN KHALFALLAH Hela ItimAsrScoVdf" userId="d55be94f-4073-46ba-88ef-465599598fde" providerId="ADAL" clId="{1ACD003D-8B4F-4E45-A51C-5BD176EA623D}" dt="2023-03-16T10:44:28.955" v="3475" actId="1076"/>
          <ac:picMkLst>
            <pc:docMk/>
            <pc:sldMk cId="3008297723" sldId="350"/>
            <ac:picMk id="5122" creationId="{88926270-8B9B-4E10-B9A8-45FE8BE678DF}"/>
          </ac:picMkLst>
        </pc:picChg>
        <pc:picChg chg="add mod">
          <ac:chgData name="BEN KHALFALLAH Hela ItimAsrScoVdf" userId="d55be94f-4073-46ba-88ef-465599598fde" providerId="ADAL" clId="{1ACD003D-8B4F-4E45-A51C-5BD176EA623D}" dt="2023-03-16T10:42:13.112" v="3459" actId="1076"/>
          <ac:picMkLst>
            <pc:docMk/>
            <pc:sldMk cId="3008297723" sldId="350"/>
            <ac:picMk id="5124" creationId="{656A0425-5795-42F8-8D24-6FB2005871B4}"/>
          </ac:picMkLst>
        </pc:picChg>
        <pc:picChg chg="add mod">
          <ac:chgData name="BEN KHALFALLAH Hela ItimAsrScoVdf" userId="d55be94f-4073-46ba-88ef-465599598fde" providerId="ADAL" clId="{1ACD003D-8B4F-4E45-A51C-5BD176EA623D}" dt="2023-03-16T10:42:14.427" v="3460" actId="1076"/>
          <ac:picMkLst>
            <pc:docMk/>
            <pc:sldMk cId="3008297723" sldId="350"/>
            <ac:picMk id="5126" creationId="{C5CAE24F-E3C6-4961-B9E3-AE58BC7CECDE}"/>
          </ac:picMkLst>
        </pc:picChg>
        <pc:picChg chg="add del mod">
          <ac:chgData name="BEN KHALFALLAH Hela ItimAsrScoVdf" userId="d55be94f-4073-46ba-88ef-465599598fde" providerId="ADAL" clId="{1ACD003D-8B4F-4E45-A51C-5BD176EA623D}" dt="2023-03-16T10:44:30.691" v="3476" actId="478"/>
          <ac:picMkLst>
            <pc:docMk/>
            <pc:sldMk cId="3008297723" sldId="350"/>
            <ac:picMk id="5128" creationId="{EC5E70A1-4F28-46EC-8E5F-82CBEC2B28B0}"/>
          </ac:picMkLst>
        </pc:picChg>
        <pc:cxnChg chg="add del">
          <ac:chgData name="BEN KHALFALLAH Hela ItimAsrScoVdf" userId="d55be94f-4073-46ba-88ef-465599598fde" providerId="ADAL" clId="{1ACD003D-8B4F-4E45-A51C-5BD176EA623D}" dt="2023-03-16T10:41:12.094" v="3438" actId="26606"/>
          <ac:cxnSpMkLst>
            <pc:docMk/>
            <pc:sldMk cId="3008297723" sldId="350"/>
            <ac:cxnSpMk id="5152" creationId="{49824457-5F94-4FDA-9C7D-F2268561BC5F}"/>
          </ac:cxnSpMkLst>
        </pc:cxnChg>
        <pc:cxnChg chg="add del">
          <ac:chgData name="BEN KHALFALLAH Hela ItimAsrScoVdf" userId="d55be94f-4073-46ba-88ef-465599598fde" providerId="ADAL" clId="{1ACD003D-8B4F-4E45-A51C-5BD176EA623D}" dt="2023-03-16T10:41:12.094" v="3438" actId="26606"/>
          <ac:cxnSpMkLst>
            <pc:docMk/>
            <pc:sldMk cId="3008297723" sldId="350"/>
            <ac:cxnSpMk id="5154" creationId="{431DC751-B779-4362-9D33-5AC5212AD21A}"/>
          </ac:cxnSpMkLst>
        </pc:cxnChg>
        <pc:cxnChg chg="add del">
          <ac:chgData name="BEN KHALFALLAH Hela ItimAsrScoVdf" userId="d55be94f-4073-46ba-88ef-465599598fde" providerId="ADAL" clId="{1ACD003D-8B4F-4E45-A51C-5BD176EA623D}" dt="2023-03-16T10:41:12.094" v="3438" actId="26606"/>
          <ac:cxnSpMkLst>
            <pc:docMk/>
            <pc:sldMk cId="3008297723" sldId="350"/>
            <ac:cxnSpMk id="5156" creationId="{9698E9AA-37A4-4C26-AF59-9BCB268A793F}"/>
          </ac:cxnSpMkLst>
        </pc:cxnChg>
        <pc:cxnChg chg="add del">
          <ac:chgData name="BEN KHALFALLAH Hela ItimAsrScoVdf" userId="d55be94f-4073-46ba-88ef-465599598fde" providerId="ADAL" clId="{1ACD003D-8B4F-4E45-A51C-5BD176EA623D}" dt="2023-03-16T10:41:18.267" v="3440" actId="26606"/>
          <ac:cxnSpMkLst>
            <pc:docMk/>
            <pc:sldMk cId="3008297723" sldId="350"/>
            <ac:cxnSpMk id="5167" creationId="{26150421-B1C4-48C0-9CE2-0668936D45B2}"/>
          </ac:cxnSpMkLst>
        </pc:cxnChg>
        <pc:cxnChg chg="add del">
          <ac:chgData name="BEN KHALFALLAH Hela ItimAsrScoVdf" userId="d55be94f-4073-46ba-88ef-465599598fde" providerId="ADAL" clId="{1ACD003D-8B4F-4E45-A51C-5BD176EA623D}" dt="2023-03-16T10:41:18.267" v="3440" actId="26606"/>
          <ac:cxnSpMkLst>
            <pc:docMk/>
            <pc:sldMk cId="3008297723" sldId="350"/>
            <ac:cxnSpMk id="5168" creationId="{900191CB-6640-4BB7-BED7-F661311BFC06}"/>
          </ac:cxnSpMkLst>
        </pc:cxnChg>
        <pc:cxnChg chg="add del">
          <ac:chgData name="BEN KHALFALLAH Hela ItimAsrScoVdf" userId="d55be94f-4073-46ba-88ef-465599598fde" providerId="ADAL" clId="{1ACD003D-8B4F-4E45-A51C-5BD176EA623D}" dt="2023-03-16T10:41:18.267" v="3440" actId="26606"/>
          <ac:cxnSpMkLst>
            <pc:docMk/>
            <pc:sldMk cId="3008297723" sldId="350"/>
            <ac:cxnSpMk id="5169" creationId="{33D93EFF-CE54-4A5A-AB09-648A2E87EB3B}"/>
          </ac:cxnSpMkLst>
        </pc:cxnChg>
      </pc:sldChg>
      <pc:sldChg chg="addSp delSp modSp add mod">
        <pc:chgData name="BEN KHALFALLAH Hela ItimAsrScoVdf" userId="d55be94f-4073-46ba-88ef-465599598fde" providerId="ADAL" clId="{1ACD003D-8B4F-4E45-A51C-5BD176EA623D}" dt="2023-03-16T10:56:33.243" v="3633" actId="13822"/>
        <pc:sldMkLst>
          <pc:docMk/>
          <pc:sldMk cId="666998359" sldId="351"/>
        </pc:sldMkLst>
        <pc:spChg chg="mod">
          <ac:chgData name="BEN KHALFALLAH Hela ItimAsrScoVdf" userId="d55be94f-4073-46ba-88ef-465599598fde" providerId="ADAL" clId="{1ACD003D-8B4F-4E45-A51C-5BD176EA623D}" dt="2023-03-16T10:48:47.054" v="3492"/>
          <ac:spMkLst>
            <pc:docMk/>
            <pc:sldMk cId="666998359" sldId="351"/>
            <ac:spMk id="2" creationId="{8C7AE7CD-443D-492B-BB2E-4AC905F52DF9}"/>
          </ac:spMkLst>
        </pc:spChg>
        <pc:spChg chg="add mod">
          <ac:chgData name="BEN KHALFALLAH Hela ItimAsrScoVdf" userId="d55be94f-4073-46ba-88ef-465599598fde" providerId="ADAL" clId="{1ACD003D-8B4F-4E45-A51C-5BD176EA623D}" dt="2023-03-16T10:56:26.677" v="3632" actId="1076"/>
          <ac:spMkLst>
            <pc:docMk/>
            <pc:sldMk cId="666998359" sldId="351"/>
            <ac:spMk id="4" creationId="{08C721FC-3D9F-4539-AD72-FD6C499BD06C}"/>
          </ac:spMkLst>
        </pc:spChg>
        <pc:spChg chg="del">
          <ac:chgData name="BEN KHALFALLAH Hela ItimAsrScoVdf" userId="d55be94f-4073-46ba-88ef-465599598fde" providerId="ADAL" clId="{1ACD003D-8B4F-4E45-A51C-5BD176EA623D}" dt="2023-03-16T10:56:20.674" v="3630" actId="478"/>
          <ac:spMkLst>
            <pc:docMk/>
            <pc:sldMk cId="666998359" sldId="351"/>
            <ac:spMk id="5" creationId="{30F874AF-DCAB-4441-8D68-EE0280EBF3BC}"/>
          </ac:spMkLst>
        </pc:spChg>
        <pc:spChg chg="add mod">
          <ac:chgData name="BEN KHALFALLAH Hela ItimAsrScoVdf" userId="d55be94f-4073-46ba-88ef-465599598fde" providerId="ADAL" clId="{1ACD003D-8B4F-4E45-A51C-5BD176EA623D}" dt="2023-03-16T10:56:26.677" v="3632" actId="1076"/>
          <ac:spMkLst>
            <pc:docMk/>
            <pc:sldMk cId="666998359" sldId="351"/>
            <ac:spMk id="6" creationId="{90DBFFD3-A865-4770-B04E-101C3FC54C63}"/>
          </ac:spMkLst>
        </pc:spChg>
        <pc:spChg chg="add mod">
          <ac:chgData name="BEN KHALFALLAH Hela ItimAsrScoVdf" userId="d55be94f-4073-46ba-88ef-465599598fde" providerId="ADAL" clId="{1ACD003D-8B4F-4E45-A51C-5BD176EA623D}" dt="2023-03-16T10:56:26.677" v="3632" actId="1076"/>
          <ac:spMkLst>
            <pc:docMk/>
            <pc:sldMk cId="666998359" sldId="351"/>
            <ac:spMk id="8" creationId="{E4A83700-2F8F-46E7-8A09-3AF265B4A3B8}"/>
          </ac:spMkLst>
        </pc:spChg>
        <pc:cxnChg chg="add mod">
          <ac:chgData name="BEN KHALFALLAH Hela ItimAsrScoVdf" userId="d55be94f-4073-46ba-88ef-465599598fde" providerId="ADAL" clId="{1ACD003D-8B4F-4E45-A51C-5BD176EA623D}" dt="2023-03-16T10:56:33.243" v="3633" actId="13822"/>
          <ac:cxnSpMkLst>
            <pc:docMk/>
            <pc:sldMk cId="666998359" sldId="351"/>
            <ac:cxnSpMk id="7" creationId="{2E79BB11-E8FC-4D3A-957D-DCC99EC1AC35}"/>
          </ac:cxnSpMkLst>
        </pc:cxnChg>
      </pc:sldChg>
      <pc:sldChg chg="addSp delSp modSp add mod">
        <pc:chgData name="BEN KHALFALLAH Hela ItimAsrScoVdf" userId="d55be94f-4073-46ba-88ef-465599598fde" providerId="ADAL" clId="{1ACD003D-8B4F-4E45-A51C-5BD176EA623D}" dt="2023-03-16T10:59:42.658" v="3656" actId="122"/>
        <pc:sldMkLst>
          <pc:docMk/>
          <pc:sldMk cId="1543990747" sldId="352"/>
        </pc:sldMkLst>
        <pc:spChg chg="del">
          <ac:chgData name="BEN KHALFALLAH Hela ItimAsrScoVdf" userId="d55be94f-4073-46ba-88ef-465599598fde" providerId="ADAL" clId="{1ACD003D-8B4F-4E45-A51C-5BD176EA623D}" dt="2023-03-16T10:57:52.124" v="3636" actId="478"/>
          <ac:spMkLst>
            <pc:docMk/>
            <pc:sldMk cId="1543990747" sldId="352"/>
            <ac:spMk id="4" creationId="{08C721FC-3D9F-4539-AD72-FD6C499BD06C}"/>
          </ac:spMkLst>
        </pc:spChg>
        <pc:spChg chg="del">
          <ac:chgData name="BEN KHALFALLAH Hela ItimAsrScoVdf" userId="d55be94f-4073-46ba-88ef-465599598fde" providerId="ADAL" clId="{1ACD003D-8B4F-4E45-A51C-5BD176EA623D}" dt="2023-03-16T10:57:52.124" v="3636" actId="478"/>
          <ac:spMkLst>
            <pc:docMk/>
            <pc:sldMk cId="1543990747" sldId="352"/>
            <ac:spMk id="6" creationId="{90DBFFD3-A865-4770-B04E-101C3FC54C63}"/>
          </ac:spMkLst>
        </pc:spChg>
        <pc:spChg chg="del">
          <ac:chgData name="BEN KHALFALLAH Hela ItimAsrScoVdf" userId="d55be94f-4073-46ba-88ef-465599598fde" providerId="ADAL" clId="{1ACD003D-8B4F-4E45-A51C-5BD176EA623D}" dt="2023-03-16T10:57:54.135" v="3637" actId="478"/>
          <ac:spMkLst>
            <pc:docMk/>
            <pc:sldMk cId="1543990747" sldId="352"/>
            <ac:spMk id="8" creationId="{E4A83700-2F8F-46E7-8A09-3AF265B4A3B8}"/>
          </ac:spMkLst>
        </pc:spChg>
        <pc:spChg chg="add del mod">
          <ac:chgData name="BEN KHALFALLAH Hela ItimAsrScoVdf" userId="d55be94f-4073-46ba-88ef-465599598fde" providerId="ADAL" clId="{1ACD003D-8B4F-4E45-A51C-5BD176EA623D}" dt="2023-03-16T10:58:35.782" v="3641" actId="21"/>
          <ac:spMkLst>
            <pc:docMk/>
            <pc:sldMk cId="1543990747" sldId="352"/>
            <ac:spMk id="9" creationId="{B3240DE3-0D59-4D98-9FE9-367A0EE8D02D}"/>
          </ac:spMkLst>
        </pc:spChg>
        <pc:spChg chg="add del mod">
          <ac:chgData name="BEN KHALFALLAH Hela ItimAsrScoVdf" userId="d55be94f-4073-46ba-88ef-465599598fde" providerId="ADAL" clId="{1ACD003D-8B4F-4E45-A51C-5BD176EA623D}" dt="2023-03-16T10:58:35.782" v="3641" actId="21"/>
          <ac:spMkLst>
            <pc:docMk/>
            <pc:sldMk cId="1543990747" sldId="352"/>
            <ac:spMk id="10" creationId="{81ACE3C2-A85D-40E7-BD92-DCD70D0A4F04}"/>
          </ac:spMkLst>
        </pc:spChg>
        <pc:spChg chg="add del mod">
          <ac:chgData name="BEN KHALFALLAH Hela ItimAsrScoVdf" userId="d55be94f-4073-46ba-88ef-465599598fde" providerId="ADAL" clId="{1ACD003D-8B4F-4E45-A51C-5BD176EA623D}" dt="2023-03-16T10:58:35.782" v="3641" actId="21"/>
          <ac:spMkLst>
            <pc:docMk/>
            <pc:sldMk cId="1543990747" sldId="352"/>
            <ac:spMk id="11" creationId="{C36FB177-31F5-4DD5-AE46-3B1CD22C9D76}"/>
          </ac:spMkLst>
        </pc:spChg>
        <pc:spChg chg="add del mod">
          <ac:chgData name="BEN KHALFALLAH Hela ItimAsrScoVdf" userId="d55be94f-4073-46ba-88ef-465599598fde" providerId="ADAL" clId="{1ACD003D-8B4F-4E45-A51C-5BD176EA623D}" dt="2023-03-16T10:58:35.782" v="3641" actId="21"/>
          <ac:spMkLst>
            <pc:docMk/>
            <pc:sldMk cId="1543990747" sldId="352"/>
            <ac:spMk id="12" creationId="{34880611-734E-473B-8258-382031BFF0BF}"/>
          </ac:spMkLst>
        </pc:spChg>
        <pc:spChg chg="add del mod">
          <ac:chgData name="BEN KHALFALLAH Hela ItimAsrScoVdf" userId="d55be94f-4073-46ba-88ef-465599598fde" providerId="ADAL" clId="{1ACD003D-8B4F-4E45-A51C-5BD176EA623D}" dt="2023-03-16T10:59:14.214" v="3649"/>
          <ac:spMkLst>
            <pc:docMk/>
            <pc:sldMk cId="1543990747" sldId="352"/>
            <ac:spMk id="14" creationId="{EB20CE88-5879-4BA6-B4F0-15E7DE85DC5D}"/>
          </ac:spMkLst>
        </pc:spChg>
        <pc:spChg chg="add del mod">
          <ac:chgData name="BEN KHALFALLAH Hela ItimAsrScoVdf" userId="d55be94f-4073-46ba-88ef-465599598fde" providerId="ADAL" clId="{1ACD003D-8B4F-4E45-A51C-5BD176EA623D}" dt="2023-03-16T10:59:14.214" v="3649"/>
          <ac:spMkLst>
            <pc:docMk/>
            <pc:sldMk cId="1543990747" sldId="352"/>
            <ac:spMk id="15" creationId="{64F22F54-546B-4B37-A58E-728E9A2A922A}"/>
          </ac:spMkLst>
        </pc:spChg>
        <pc:spChg chg="add del mod">
          <ac:chgData name="BEN KHALFALLAH Hela ItimAsrScoVdf" userId="d55be94f-4073-46ba-88ef-465599598fde" providerId="ADAL" clId="{1ACD003D-8B4F-4E45-A51C-5BD176EA623D}" dt="2023-03-16T10:59:14.214" v="3649"/>
          <ac:spMkLst>
            <pc:docMk/>
            <pc:sldMk cId="1543990747" sldId="352"/>
            <ac:spMk id="16" creationId="{7E61050B-B78A-4748-A81D-CA95E8650A3E}"/>
          </ac:spMkLst>
        </pc:spChg>
        <pc:spChg chg="add del mod">
          <ac:chgData name="BEN KHALFALLAH Hela ItimAsrScoVdf" userId="d55be94f-4073-46ba-88ef-465599598fde" providerId="ADAL" clId="{1ACD003D-8B4F-4E45-A51C-5BD176EA623D}" dt="2023-03-16T10:59:14.214" v="3649"/>
          <ac:spMkLst>
            <pc:docMk/>
            <pc:sldMk cId="1543990747" sldId="352"/>
            <ac:spMk id="17" creationId="{B376E31E-B122-4BF5-9A00-684C55FFCCA2}"/>
          </ac:spMkLst>
        </pc:spChg>
        <pc:spChg chg="add mod">
          <ac:chgData name="BEN KHALFALLAH Hela ItimAsrScoVdf" userId="d55be94f-4073-46ba-88ef-465599598fde" providerId="ADAL" clId="{1ACD003D-8B4F-4E45-A51C-5BD176EA623D}" dt="2023-03-16T10:59:20.029" v="3650"/>
          <ac:spMkLst>
            <pc:docMk/>
            <pc:sldMk cId="1543990747" sldId="352"/>
            <ac:spMk id="18" creationId="{3696CFB9-C062-4BE9-B6B7-690B0165C178}"/>
          </ac:spMkLst>
        </pc:spChg>
        <pc:spChg chg="add mod">
          <ac:chgData name="BEN KHALFALLAH Hela ItimAsrScoVdf" userId="d55be94f-4073-46ba-88ef-465599598fde" providerId="ADAL" clId="{1ACD003D-8B4F-4E45-A51C-5BD176EA623D}" dt="2023-03-16T10:59:20.029" v="3650"/>
          <ac:spMkLst>
            <pc:docMk/>
            <pc:sldMk cId="1543990747" sldId="352"/>
            <ac:spMk id="19" creationId="{6E32E17E-C463-4A3D-B8A7-CB907945AB77}"/>
          </ac:spMkLst>
        </pc:spChg>
        <pc:spChg chg="add mod">
          <ac:chgData name="BEN KHALFALLAH Hela ItimAsrScoVdf" userId="d55be94f-4073-46ba-88ef-465599598fde" providerId="ADAL" clId="{1ACD003D-8B4F-4E45-A51C-5BD176EA623D}" dt="2023-03-16T10:59:42.658" v="3656" actId="122"/>
          <ac:spMkLst>
            <pc:docMk/>
            <pc:sldMk cId="1543990747" sldId="352"/>
            <ac:spMk id="20" creationId="{A94AE4CD-8A35-4808-A857-3811DE4B9E47}"/>
          </ac:spMkLst>
        </pc:spChg>
        <pc:spChg chg="add mod">
          <ac:chgData name="BEN KHALFALLAH Hela ItimAsrScoVdf" userId="d55be94f-4073-46ba-88ef-465599598fde" providerId="ADAL" clId="{1ACD003D-8B4F-4E45-A51C-5BD176EA623D}" dt="2023-03-16T10:59:20.029" v="3650"/>
          <ac:spMkLst>
            <pc:docMk/>
            <pc:sldMk cId="1543990747" sldId="352"/>
            <ac:spMk id="21" creationId="{C8EC7B69-CD52-47FB-8EF6-971DD721F863}"/>
          </ac:spMkLst>
        </pc:spChg>
        <pc:spChg chg="add mod">
          <ac:chgData name="BEN KHALFALLAH Hela ItimAsrScoVdf" userId="d55be94f-4073-46ba-88ef-465599598fde" providerId="ADAL" clId="{1ACD003D-8B4F-4E45-A51C-5BD176EA623D}" dt="2023-03-16T10:59:20.029" v="3650"/>
          <ac:spMkLst>
            <pc:docMk/>
            <pc:sldMk cId="1543990747" sldId="352"/>
            <ac:spMk id="22" creationId="{0C3FC182-7F07-4AA6-BCCD-CD942DDB7464}"/>
          </ac:spMkLst>
        </pc:spChg>
        <pc:picChg chg="add del mod">
          <ac:chgData name="BEN KHALFALLAH Hela ItimAsrScoVdf" userId="d55be94f-4073-46ba-88ef-465599598fde" providerId="ADAL" clId="{1ACD003D-8B4F-4E45-A51C-5BD176EA623D}" dt="2023-03-16T10:58:35.782" v="3641" actId="21"/>
          <ac:picMkLst>
            <pc:docMk/>
            <pc:sldMk cId="1543990747" sldId="352"/>
            <ac:picMk id="13" creationId="{5E8F6BFC-12CC-4A50-AAAA-536AD5289F30}"/>
          </ac:picMkLst>
        </pc:picChg>
        <pc:cxnChg chg="del">
          <ac:chgData name="BEN KHALFALLAH Hela ItimAsrScoVdf" userId="d55be94f-4073-46ba-88ef-465599598fde" providerId="ADAL" clId="{1ACD003D-8B4F-4E45-A51C-5BD176EA623D}" dt="2023-03-16T10:57:52.124" v="3636" actId="478"/>
          <ac:cxnSpMkLst>
            <pc:docMk/>
            <pc:sldMk cId="1543990747" sldId="352"/>
            <ac:cxnSpMk id="7" creationId="{2E79BB11-E8FC-4D3A-957D-DCC99EC1AC35}"/>
          </ac:cxnSpMkLst>
        </pc:cxnChg>
      </pc:sldChg>
      <pc:sldChg chg="add del">
        <pc:chgData name="BEN KHALFALLAH Hela ItimAsrScoVdf" userId="d55be94f-4073-46ba-88ef-465599598fde" providerId="ADAL" clId="{1ACD003D-8B4F-4E45-A51C-5BD176EA623D}" dt="2023-03-16T10:56:38.013" v="3634" actId="47"/>
        <pc:sldMkLst>
          <pc:docMk/>
          <pc:sldMk cId="2213359338" sldId="35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www.zdnet.com/article/chrome-70-of-all-security-bugs-are-memory-safety-issues/" TargetMode="External"/><Relationship Id="rId2" Type="http://schemas.openxmlformats.org/officeDocument/2006/relationships/hyperlink" Target="https://security.googleblog.com/2019/05/queue-hardening-enhancements.html" TargetMode="External"/><Relationship Id="rId1" Type="http://schemas.openxmlformats.org/officeDocument/2006/relationships/hyperlink" Target="https://langui.sh/2019/07/23/apple-memory-safety/" TargetMode="External"/></Relationships>
</file>

<file path=ppt/diagrams/_rels/data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java-design-patterns.com/patterns/trampoline/" TargetMode="External"/><Relationship Id="rId1" Type="http://schemas.openxmlformats.org/officeDocument/2006/relationships/hyperlink" Target="https://sgithub.fr.world.socgen/pages/SocleDigitalClient/sg_npm_dgt_awt_react-extras/module-TailCallExecutor.html" TargetMode="Externa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12.xml.rels><?xml version="1.0" encoding="UTF-8" standalone="yes"?>
<Relationships xmlns="http://schemas.openxmlformats.org/package/2006/relationships"><Relationship Id="rId1" Type="http://schemas.openxmlformats.org/officeDocument/2006/relationships/hyperlink" Target="https://sgithub.fr.world.socgen/SocleDigitalClient/sg_web_dgt_house/tree/develop/src/packages/house-bff/api/workers" TargetMode="External"/></Relationships>
</file>

<file path=ppt/diagrams/_rels/data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18.png"/><Relationship Id="rId7" Type="http://schemas.openxmlformats.org/officeDocument/2006/relationships/image" Target="../media/image28.png"/><Relationship Id="rId12" Type="http://schemas.openxmlformats.org/officeDocument/2006/relationships/image" Target="../media/image125.sv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11" Type="http://schemas.openxmlformats.org/officeDocument/2006/relationships/image" Target="../media/image124.png"/><Relationship Id="rId5" Type="http://schemas.openxmlformats.org/officeDocument/2006/relationships/image" Target="../media/image120.png"/><Relationship Id="rId10" Type="http://schemas.openxmlformats.org/officeDocument/2006/relationships/image" Target="../media/image123.svg"/><Relationship Id="rId4" Type="http://schemas.openxmlformats.org/officeDocument/2006/relationships/image" Target="../media/image119.svg"/><Relationship Id="rId9" Type="http://schemas.openxmlformats.org/officeDocument/2006/relationships/image" Target="../media/image122.pn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4.png"/><Relationship Id="rId7" Type="http://schemas.openxmlformats.org/officeDocument/2006/relationships/image" Target="../media/image2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8.xml.rels><?xml version="1.0" encoding="UTF-8" standalone="yes"?>
<Relationships xmlns="http://schemas.openxmlformats.org/package/2006/relationships"><Relationship Id="rId1" Type="http://schemas.openxmlformats.org/officeDocument/2006/relationships/hyperlink" Target="https://owasp.org/www-community/vulnerabilities/Buffer_Overflow" TargetMode="External"/></Relationships>
</file>

<file path=ppt/diagrams/_rels/data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_rels/drawing1.xml.rels><?xml version="1.0" encoding="UTF-8" standalone="yes"?>
<Relationships xmlns="http://schemas.openxmlformats.org/package/2006/relationships"><Relationship Id="rId3" Type="http://schemas.openxmlformats.org/officeDocument/2006/relationships/hyperlink" Target="https://www.zdnet.com/article/chrome-70-of-all-security-bugs-are-memory-safety-issues/" TargetMode="External"/><Relationship Id="rId2" Type="http://schemas.openxmlformats.org/officeDocument/2006/relationships/hyperlink" Target="https://security.googleblog.com/2019/05/queue-hardening-enhancements.html" TargetMode="External"/><Relationship Id="rId1" Type="http://schemas.openxmlformats.org/officeDocument/2006/relationships/hyperlink" Target="https://langui.sh/2019/07/23/apple-memory-safety/" TargetMode="External"/></Relationships>
</file>

<file path=ppt/diagrams/_rels/drawing10.xml.rels><?xml version="1.0" encoding="UTF-8" standalone="yes"?>
<Relationships xmlns="http://schemas.openxmlformats.org/package/2006/relationships"><Relationship Id="rId3" Type="http://schemas.openxmlformats.org/officeDocument/2006/relationships/hyperlink" Target="https://sgithub.fr.world.socgen/pages/SocleDigitalClient/sg_npm_dgt_awt_react-extras/module-TailCallExecutor.html" TargetMode="External"/><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hyperlink" Target="https://java-design-patterns.com/patterns/trampoline/" TargetMode="External"/><Relationship Id="rId5" Type="http://schemas.openxmlformats.org/officeDocument/2006/relationships/image" Target="../media/image101.svg"/><Relationship Id="rId4" Type="http://schemas.openxmlformats.org/officeDocument/2006/relationships/image" Target="../media/image100.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12.xml.rels><?xml version="1.0" encoding="UTF-8" standalone="yes"?>
<Relationships xmlns="http://schemas.openxmlformats.org/package/2006/relationships"><Relationship Id="rId1" Type="http://schemas.openxmlformats.org/officeDocument/2006/relationships/hyperlink" Target="https://sgithub.fr.world.socgen/SocleDigitalClient/sg_web_dgt_house/tree/develop/src/packages/house-bff/api/workers" TargetMode="External"/></Relationships>
</file>

<file path=ppt/diagrams/_rels/drawing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18.png"/><Relationship Id="rId7" Type="http://schemas.openxmlformats.org/officeDocument/2006/relationships/image" Target="../media/image28.png"/><Relationship Id="rId12" Type="http://schemas.openxmlformats.org/officeDocument/2006/relationships/image" Target="../media/image125.sv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11" Type="http://schemas.openxmlformats.org/officeDocument/2006/relationships/image" Target="../media/image124.png"/><Relationship Id="rId5" Type="http://schemas.openxmlformats.org/officeDocument/2006/relationships/image" Target="../media/image120.png"/><Relationship Id="rId10" Type="http://schemas.openxmlformats.org/officeDocument/2006/relationships/image" Target="../media/image123.svg"/><Relationship Id="rId4" Type="http://schemas.openxmlformats.org/officeDocument/2006/relationships/image" Target="../media/image119.svg"/><Relationship Id="rId9" Type="http://schemas.openxmlformats.org/officeDocument/2006/relationships/image" Target="../media/image12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4.png"/><Relationship Id="rId7" Type="http://schemas.openxmlformats.org/officeDocument/2006/relationships/image" Target="../media/image2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8.xml.rels><?xml version="1.0" encoding="UTF-8" standalone="yes"?>
<Relationships xmlns="http://schemas.openxmlformats.org/package/2006/relationships"><Relationship Id="rId1" Type="http://schemas.openxmlformats.org/officeDocument/2006/relationships/hyperlink" Target="https://owasp.org/www-community/vulnerabilities/Buffer_Overflow" TargetMode="External"/></Relationships>
</file>

<file path=ppt/diagrams/_rels/drawing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27CB42-8A47-4A46-8B8E-A617BC24798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DA057A9-8310-4209-A636-3595B0ED41A0}">
      <dgm:prSet/>
      <dgm:spPr/>
      <dgm:t>
        <a:bodyPr/>
        <a:lstStyle/>
        <a:p>
          <a:r>
            <a:rPr lang="en-US"/>
            <a:t>An </a:t>
          </a:r>
          <a:r>
            <a:rPr lang="en-US">
              <a:hlinkClick xmlns:r="http://schemas.openxmlformats.org/officeDocument/2006/relationships" r:id="rId1"/>
            </a:rPr>
            <a:t>Apple</a:t>
          </a:r>
          <a:r>
            <a:rPr lang="en-US"/>
            <a:t> study found that 60-70% of vulnerabilities in iOS and macOS are memory safety vulnerabilities.</a:t>
          </a:r>
        </a:p>
      </dgm:t>
    </dgm:pt>
    <dgm:pt modelId="{B23A6BFC-36C5-43EF-B151-A35B182CACE5}" type="parTrans" cxnId="{48D48FED-BB86-496B-9D64-4A8745D93D1A}">
      <dgm:prSet/>
      <dgm:spPr/>
      <dgm:t>
        <a:bodyPr/>
        <a:lstStyle/>
        <a:p>
          <a:endParaRPr lang="en-US"/>
        </a:p>
      </dgm:t>
    </dgm:pt>
    <dgm:pt modelId="{3A8747CA-067A-4FDB-B21B-46EE8D5B0E17}" type="sibTrans" cxnId="{48D48FED-BB86-496B-9D64-4A8745D93D1A}">
      <dgm:prSet/>
      <dgm:spPr/>
      <dgm:t>
        <a:bodyPr/>
        <a:lstStyle/>
        <a:p>
          <a:endParaRPr lang="en-US"/>
        </a:p>
      </dgm:t>
    </dgm:pt>
    <dgm:pt modelId="{A2A6AD75-F2FB-4EFD-A3FD-1DE00A905978}">
      <dgm:prSet/>
      <dgm:spPr/>
      <dgm:t>
        <a:bodyPr/>
        <a:lstStyle/>
        <a:p>
          <a:r>
            <a:rPr lang="en-US">
              <a:hlinkClick xmlns:r="http://schemas.openxmlformats.org/officeDocument/2006/relationships" r:id="rId2"/>
            </a:rPr>
            <a:t>Google</a:t>
          </a:r>
          <a:r>
            <a:rPr lang="en-US"/>
            <a:t> estimated that 90% of Android vulnerabilities are memory safety issues.</a:t>
          </a:r>
        </a:p>
      </dgm:t>
    </dgm:pt>
    <dgm:pt modelId="{9DCEE0C8-CAAD-4879-B006-08B6F356B40C}" type="parTrans" cxnId="{2C3ACDB8-22A1-472F-9C78-F152969C79E4}">
      <dgm:prSet/>
      <dgm:spPr/>
      <dgm:t>
        <a:bodyPr/>
        <a:lstStyle/>
        <a:p>
          <a:endParaRPr lang="en-US"/>
        </a:p>
      </dgm:t>
    </dgm:pt>
    <dgm:pt modelId="{8F5E3914-8BA5-4474-9A9D-3848B8CB3A15}" type="sibTrans" cxnId="{2C3ACDB8-22A1-472F-9C78-F152969C79E4}">
      <dgm:prSet/>
      <dgm:spPr/>
      <dgm:t>
        <a:bodyPr/>
        <a:lstStyle/>
        <a:p>
          <a:endParaRPr lang="en-US"/>
        </a:p>
      </dgm:t>
    </dgm:pt>
    <dgm:pt modelId="{A0B28258-9DCB-4180-872A-F12C47B459FA}">
      <dgm:prSet/>
      <dgm:spPr/>
      <dgm:t>
        <a:bodyPr/>
        <a:lstStyle/>
        <a:p>
          <a:r>
            <a:rPr lang="en-US"/>
            <a:t>70% of all </a:t>
          </a:r>
          <a:r>
            <a:rPr lang="en-US">
              <a:hlinkClick xmlns:r="http://schemas.openxmlformats.org/officeDocument/2006/relationships" r:id="rId3"/>
            </a:rPr>
            <a:t>Chrome</a:t>
          </a:r>
          <a:r>
            <a:rPr lang="en-US"/>
            <a:t> security bugs are memory safety issues.</a:t>
          </a:r>
        </a:p>
      </dgm:t>
    </dgm:pt>
    <dgm:pt modelId="{149F0747-5492-489F-94FD-6D2DD16B9306}" type="parTrans" cxnId="{0384F00B-7EA0-4F2E-AA23-2EA62E897923}">
      <dgm:prSet/>
      <dgm:spPr/>
      <dgm:t>
        <a:bodyPr/>
        <a:lstStyle/>
        <a:p>
          <a:endParaRPr lang="en-US"/>
        </a:p>
      </dgm:t>
    </dgm:pt>
    <dgm:pt modelId="{228D69C9-94C9-4AD6-A547-2F2C7741D263}" type="sibTrans" cxnId="{0384F00B-7EA0-4F2E-AA23-2EA62E897923}">
      <dgm:prSet/>
      <dgm:spPr/>
      <dgm:t>
        <a:bodyPr/>
        <a:lstStyle/>
        <a:p>
          <a:endParaRPr lang="en-US"/>
        </a:p>
      </dgm:t>
    </dgm:pt>
    <dgm:pt modelId="{35E108D7-754B-4D2D-94EF-3FD535135B70}">
      <dgm:prSet/>
      <dgm:spPr/>
      <dgm:t>
        <a:bodyPr/>
        <a:lstStyle/>
        <a:p>
          <a:r>
            <a:rPr lang="en-US"/>
            <a:t>Some of the most popular security issues of all time are memory safety issues: Slammer worm, WannaCry, Trident exploit, HeartBleed, Stagefright, Ghost.</a:t>
          </a:r>
        </a:p>
      </dgm:t>
    </dgm:pt>
    <dgm:pt modelId="{55A8EDC9-0FC8-45B7-B36F-68F0FC804787}" type="parTrans" cxnId="{C3375491-899B-4E6F-A059-BB6339057457}">
      <dgm:prSet/>
      <dgm:spPr/>
      <dgm:t>
        <a:bodyPr/>
        <a:lstStyle/>
        <a:p>
          <a:endParaRPr lang="en-US"/>
        </a:p>
      </dgm:t>
    </dgm:pt>
    <dgm:pt modelId="{62BBB92B-373F-418B-B9A0-A85D0BE99435}" type="sibTrans" cxnId="{C3375491-899B-4E6F-A059-BB6339057457}">
      <dgm:prSet/>
      <dgm:spPr/>
      <dgm:t>
        <a:bodyPr/>
        <a:lstStyle/>
        <a:p>
          <a:endParaRPr lang="en-US"/>
        </a:p>
      </dgm:t>
    </dgm:pt>
    <dgm:pt modelId="{5F8F1B28-5846-4489-8D4A-797237210E89}" type="pres">
      <dgm:prSet presAssocID="{7927CB42-8A47-4A46-8B8E-A617BC247987}" presName="vert0" presStyleCnt="0">
        <dgm:presLayoutVars>
          <dgm:dir/>
          <dgm:animOne val="branch"/>
          <dgm:animLvl val="lvl"/>
        </dgm:presLayoutVars>
      </dgm:prSet>
      <dgm:spPr/>
    </dgm:pt>
    <dgm:pt modelId="{80A1DBAF-EF90-4B91-A18A-02C6A542D850}" type="pres">
      <dgm:prSet presAssocID="{BDA057A9-8310-4209-A636-3595B0ED41A0}" presName="thickLine" presStyleLbl="alignNode1" presStyleIdx="0" presStyleCnt="4"/>
      <dgm:spPr/>
    </dgm:pt>
    <dgm:pt modelId="{0DACEC8C-E1F4-4716-8813-8C152CAB8F05}" type="pres">
      <dgm:prSet presAssocID="{BDA057A9-8310-4209-A636-3595B0ED41A0}" presName="horz1" presStyleCnt="0"/>
      <dgm:spPr/>
    </dgm:pt>
    <dgm:pt modelId="{2B373BC1-172D-4879-B32E-937810FF4D44}" type="pres">
      <dgm:prSet presAssocID="{BDA057A9-8310-4209-A636-3595B0ED41A0}" presName="tx1" presStyleLbl="revTx" presStyleIdx="0" presStyleCnt="4"/>
      <dgm:spPr/>
    </dgm:pt>
    <dgm:pt modelId="{5012F10F-13D5-49D4-ACA2-971A8E42D1D7}" type="pres">
      <dgm:prSet presAssocID="{BDA057A9-8310-4209-A636-3595B0ED41A0}" presName="vert1" presStyleCnt="0"/>
      <dgm:spPr/>
    </dgm:pt>
    <dgm:pt modelId="{930E5B2C-5276-41C4-B37D-0E5DAE7D2990}" type="pres">
      <dgm:prSet presAssocID="{A2A6AD75-F2FB-4EFD-A3FD-1DE00A905978}" presName="thickLine" presStyleLbl="alignNode1" presStyleIdx="1" presStyleCnt="4"/>
      <dgm:spPr/>
    </dgm:pt>
    <dgm:pt modelId="{7BDB6A8B-AA91-4999-8FF0-A8FD580733D7}" type="pres">
      <dgm:prSet presAssocID="{A2A6AD75-F2FB-4EFD-A3FD-1DE00A905978}" presName="horz1" presStyleCnt="0"/>
      <dgm:spPr/>
    </dgm:pt>
    <dgm:pt modelId="{3DB1AA1F-F540-4283-B408-74CA5DF08167}" type="pres">
      <dgm:prSet presAssocID="{A2A6AD75-F2FB-4EFD-A3FD-1DE00A905978}" presName="tx1" presStyleLbl="revTx" presStyleIdx="1" presStyleCnt="4"/>
      <dgm:spPr/>
    </dgm:pt>
    <dgm:pt modelId="{7EB8C9B1-4E0B-4614-93B3-C59AEB73EFA5}" type="pres">
      <dgm:prSet presAssocID="{A2A6AD75-F2FB-4EFD-A3FD-1DE00A905978}" presName="vert1" presStyleCnt="0"/>
      <dgm:spPr/>
    </dgm:pt>
    <dgm:pt modelId="{531DD273-82A7-42FB-8BCB-4890F1481BE1}" type="pres">
      <dgm:prSet presAssocID="{A0B28258-9DCB-4180-872A-F12C47B459FA}" presName="thickLine" presStyleLbl="alignNode1" presStyleIdx="2" presStyleCnt="4"/>
      <dgm:spPr/>
    </dgm:pt>
    <dgm:pt modelId="{A5E011E1-C011-4FC5-8A14-6194CBDEC2E7}" type="pres">
      <dgm:prSet presAssocID="{A0B28258-9DCB-4180-872A-F12C47B459FA}" presName="horz1" presStyleCnt="0"/>
      <dgm:spPr/>
    </dgm:pt>
    <dgm:pt modelId="{5CD92440-72DD-4C48-9F18-AE70D7ACD4A0}" type="pres">
      <dgm:prSet presAssocID="{A0B28258-9DCB-4180-872A-F12C47B459FA}" presName="tx1" presStyleLbl="revTx" presStyleIdx="2" presStyleCnt="4"/>
      <dgm:spPr/>
    </dgm:pt>
    <dgm:pt modelId="{9D9212EF-2270-4A92-B66F-C7AFCBA004AD}" type="pres">
      <dgm:prSet presAssocID="{A0B28258-9DCB-4180-872A-F12C47B459FA}" presName="vert1" presStyleCnt="0"/>
      <dgm:spPr/>
    </dgm:pt>
    <dgm:pt modelId="{A7DFA131-EECE-48A9-9390-2A04791E47D0}" type="pres">
      <dgm:prSet presAssocID="{35E108D7-754B-4D2D-94EF-3FD535135B70}" presName="thickLine" presStyleLbl="alignNode1" presStyleIdx="3" presStyleCnt="4"/>
      <dgm:spPr/>
    </dgm:pt>
    <dgm:pt modelId="{82A2D8A8-8034-4ABB-84AC-7C1EE762D39E}" type="pres">
      <dgm:prSet presAssocID="{35E108D7-754B-4D2D-94EF-3FD535135B70}" presName="horz1" presStyleCnt="0"/>
      <dgm:spPr/>
    </dgm:pt>
    <dgm:pt modelId="{5F3BE91E-4F0C-454F-A0A4-392DBF52B5A7}" type="pres">
      <dgm:prSet presAssocID="{35E108D7-754B-4D2D-94EF-3FD535135B70}" presName="tx1" presStyleLbl="revTx" presStyleIdx="3" presStyleCnt="4"/>
      <dgm:spPr/>
    </dgm:pt>
    <dgm:pt modelId="{096E56D9-2ECA-4FBA-9955-A45A229955BE}" type="pres">
      <dgm:prSet presAssocID="{35E108D7-754B-4D2D-94EF-3FD535135B70}" presName="vert1" presStyleCnt="0"/>
      <dgm:spPr/>
    </dgm:pt>
  </dgm:ptLst>
  <dgm:cxnLst>
    <dgm:cxn modelId="{0384F00B-7EA0-4F2E-AA23-2EA62E897923}" srcId="{7927CB42-8A47-4A46-8B8E-A617BC247987}" destId="{A0B28258-9DCB-4180-872A-F12C47B459FA}" srcOrd="2" destOrd="0" parTransId="{149F0747-5492-489F-94FD-6D2DD16B9306}" sibTransId="{228D69C9-94C9-4AD6-A547-2F2C7741D263}"/>
    <dgm:cxn modelId="{9512943E-BDA1-470F-ADD9-6914B8856FFD}" type="presOf" srcId="{BDA057A9-8310-4209-A636-3595B0ED41A0}" destId="{2B373BC1-172D-4879-B32E-937810FF4D44}" srcOrd="0" destOrd="0" presId="urn:microsoft.com/office/officeart/2008/layout/LinedList"/>
    <dgm:cxn modelId="{BCCA1C61-3723-4B28-97B3-C27928A60D27}" type="presOf" srcId="{A2A6AD75-F2FB-4EFD-A3FD-1DE00A905978}" destId="{3DB1AA1F-F540-4283-B408-74CA5DF08167}" srcOrd="0" destOrd="0" presId="urn:microsoft.com/office/officeart/2008/layout/LinedList"/>
    <dgm:cxn modelId="{B05AF154-119B-4B6C-B6ED-4D2E2E5AF9EE}" type="presOf" srcId="{A0B28258-9DCB-4180-872A-F12C47B459FA}" destId="{5CD92440-72DD-4C48-9F18-AE70D7ACD4A0}" srcOrd="0" destOrd="0" presId="urn:microsoft.com/office/officeart/2008/layout/LinedList"/>
    <dgm:cxn modelId="{C3375491-899B-4E6F-A059-BB6339057457}" srcId="{7927CB42-8A47-4A46-8B8E-A617BC247987}" destId="{35E108D7-754B-4D2D-94EF-3FD535135B70}" srcOrd="3" destOrd="0" parTransId="{55A8EDC9-0FC8-45B7-B36F-68F0FC804787}" sibTransId="{62BBB92B-373F-418B-B9A0-A85D0BE99435}"/>
    <dgm:cxn modelId="{2C3ACDB8-22A1-472F-9C78-F152969C79E4}" srcId="{7927CB42-8A47-4A46-8B8E-A617BC247987}" destId="{A2A6AD75-F2FB-4EFD-A3FD-1DE00A905978}" srcOrd="1" destOrd="0" parTransId="{9DCEE0C8-CAAD-4879-B006-08B6F356B40C}" sibTransId="{8F5E3914-8BA5-4474-9A9D-3848B8CB3A15}"/>
    <dgm:cxn modelId="{C5471ED5-8134-4270-8E67-3A7BADAE04F7}" type="presOf" srcId="{7927CB42-8A47-4A46-8B8E-A617BC247987}" destId="{5F8F1B28-5846-4489-8D4A-797237210E89}" srcOrd="0" destOrd="0" presId="urn:microsoft.com/office/officeart/2008/layout/LinedList"/>
    <dgm:cxn modelId="{5054E2DC-D7AD-4E5E-81AF-6541A4966BD9}" type="presOf" srcId="{35E108D7-754B-4D2D-94EF-3FD535135B70}" destId="{5F3BE91E-4F0C-454F-A0A4-392DBF52B5A7}" srcOrd="0" destOrd="0" presId="urn:microsoft.com/office/officeart/2008/layout/LinedList"/>
    <dgm:cxn modelId="{48D48FED-BB86-496B-9D64-4A8745D93D1A}" srcId="{7927CB42-8A47-4A46-8B8E-A617BC247987}" destId="{BDA057A9-8310-4209-A636-3595B0ED41A0}" srcOrd="0" destOrd="0" parTransId="{B23A6BFC-36C5-43EF-B151-A35B182CACE5}" sibTransId="{3A8747CA-067A-4FDB-B21B-46EE8D5B0E17}"/>
    <dgm:cxn modelId="{C342D171-6421-45B3-A549-6951786619BA}" type="presParOf" srcId="{5F8F1B28-5846-4489-8D4A-797237210E89}" destId="{80A1DBAF-EF90-4B91-A18A-02C6A542D850}" srcOrd="0" destOrd="0" presId="urn:microsoft.com/office/officeart/2008/layout/LinedList"/>
    <dgm:cxn modelId="{C844EB45-8300-4A6A-87B9-99CC98368B11}" type="presParOf" srcId="{5F8F1B28-5846-4489-8D4A-797237210E89}" destId="{0DACEC8C-E1F4-4716-8813-8C152CAB8F05}" srcOrd="1" destOrd="0" presId="urn:microsoft.com/office/officeart/2008/layout/LinedList"/>
    <dgm:cxn modelId="{C93F4449-C1DA-408F-9850-F981881595AC}" type="presParOf" srcId="{0DACEC8C-E1F4-4716-8813-8C152CAB8F05}" destId="{2B373BC1-172D-4879-B32E-937810FF4D44}" srcOrd="0" destOrd="0" presId="urn:microsoft.com/office/officeart/2008/layout/LinedList"/>
    <dgm:cxn modelId="{04137FA9-D1E0-4487-807C-B051CE103B88}" type="presParOf" srcId="{0DACEC8C-E1F4-4716-8813-8C152CAB8F05}" destId="{5012F10F-13D5-49D4-ACA2-971A8E42D1D7}" srcOrd="1" destOrd="0" presId="urn:microsoft.com/office/officeart/2008/layout/LinedList"/>
    <dgm:cxn modelId="{557739C1-7084-49FA-B617-7727F23A98ED}" type="presParOf" srcId="{5F8F1B28-5846-4489-8D4A-797237210E89}" destId="{930E5B2C-5276-41C4-B37D-0E5DAE7D2990}" srcOrd="2" destOrd="0" presId="urn:microsoft.com/office/officeart/2008/layout/LinedList"/>
    <dgm:cxn modelId="{F9306810-EBC9-4A89-9563-A8AA606826D9}" type="presParOf" srcId="{5F8F1B28-5846-4489-8D4A-797237210E89}" destId="{7BDB6A8B-AA91-4999-8FF0-A8FD580733D7}" srcOrd="3" destOrd="0" presId="urn:microsoft.com/office/officeart/2008/layout/LinedList"/>
    <dgm:cxn modelId="{A5E8A3C3-341A-44F8-9A7A-BCAC742343F1}" type="presParOf" srcId="{7BDB6A8B-AA91-4999-8FF0-A8FD580733D7}" destId="{3DB1AA1F-F540-4283-B408-74CA5DF08167}" srcOrd="0" destOrd="0" presId="urn:microsoft.com/office/officeart/2008/layout/LinedList"/>
    <dgm:cxn modelId="{A51D724F-08DE-40E0-ADAE-7E9AF692B52F}" type="presParOf" srcId="{7BDB6A8B-AA91-4999-8FF0-A8FD580733D7}" destId="{7EB8C9B1-4E0B-4614-93B3-C59AEB73EFA5}" srcOrd="1" destOrd="0" presId="urn:microsoft.com/office/officeart/2008/layout/LinedList"/>
    <dgm:cxn modelId="{C63F7C34-EA35-4FDC-900C-08BA5C97C861}" type="presParOf" srcId="{5F8F1B28-5846-4489-8D4A-797237210E89}" destId="{531DD273-82A7-42FB-8BCB-4890F1481BE1}" srcOrd="4" destOrd="0" presId="urn:microsoft.com/office/officeart/2008/layout/LinedList"/>
    <dgm:cxn modelId="{28966F46-A24F-499D-B473-0222F00535C7}" type="presParOf" srcId="{5F8F1B28-5846-4489-8D4A-797237210E89}" destId="{A5E011E1-C011-4FC5-8A14-6194CBDEC2E7}" srcOrd="5" destOrd="0" presId="urn:microsoft.com/office/officeart/2008/layout/LinedList"/>
    <dgm:cxn modelId="{AEA13924-10FB-4BE8-A956-DD23AC89842D}" type="presParOf" srcId="{A5E011E1-C011-4FC5-8A14-6194CBDEC2E7}" destId="{5CD92440-72DD-4C48-9F18-AE70D7ACD4A0}" srcOrd="0" destOrd="0" presId="urn:microsoft.com/office/officeart/2008/layout/LinedList"/>
    <dgm:cxn modelId="{D251DD0A-CD65-45CE-B055-4D0A91F12455}" type="presParOf" srcId="{A5E011E1-C011-4FC5-8A14-6194CBDEC2E7}" destId="{9D9212EF-2270-4A92-B66F-C7AFCBA004AD}" srcOrd="1" destOrd="0" presId="urn:microsoft.com/office/officeart/2008/layout/LinedList"/>
    <dgm:cxn modelId="{95499934-C636-4E8B-A727-3E0DE05B6B6C}" type="presParOf" srcId="{5F8F1B28-5846-4489-8D4A-797237210E89}" destId="{A7DFA131-EECE-48A9-9390-2A04791E47D0}" srcOrd="6" destOrd="0" presId="urn:microsoft.com/office/officeart/2008/layout/LinedList"/>
    <dgm:cxn modelId="{72F4CAF8-67C3-4FE4-9655-72817225FCAC}" type="presParOf" srcId="{5F8F1B28-5846-4489-8D4A-797237210E89}" destId="{82A2D8A8-8034-4ABB-84AC-7C1EE762D39E}" srcOrd="7" destOrd="0" presId="urn:microsoft.com/office/officeart/2008/layout/LinedList"/>
    <dgm:cxn modelId="{DE609D30-F779-4D88-BC9D-06E2951A2C52}" type="presParOf" srcId="{82A2D8A8-8034-4ABB-84AC-7C1EE762D39E}" destId="{5F3BE91E-4F0C-454F-A0A4-392DBF52B5A7}" srcOrd="0" destOrd="0" presId="urn:microsoft.com/office/officeart/2008/layout/LinedList"/>
    <dgm:cxn modelId="{A5CBD4C8-FAA2-46FE-B0B2-57CD99EAA8C1}" type="presParOf" srcId="{82A2D8A8-8034-4ABB-84AC-7C1EE762D39E}" destId="{096E56D9-2ECA-4FBA-9955-A45A229955B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612AD6-F1A0-4490-B7FE-722EAD7567D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72760BF-0628-42D5-A74B-A4156DDF5FFC}">
      <dgm:prSet/>
      <dgm:spPr/>
      <dgm:t>
        <a:bodyPr/>
        <a:lstStyle/>
        <a:p>
          <a:pPr>
            <a:defRPr cap="all"/>
          </a:pPr>
          <a:r>
            <a:rPr lang="en-US" dirty="0" err="1">
              <a:hlinkClick xmlns:r="http://schemas.openxmlformats.org/officeDocument/2006/relationships" r:id="rId1"/>
            </a:rPr>
            <a:t>awt</a:t>
          </a:r>
          <a:r>
            <a:rPr lang="en-US" dirty="0">
              <a:hlinkClick xmlns:r="http://schemas.openxmlformats.org/officeDocument/2006/relationships" r:id="rId1"/>
            </a:rPr>
            <a:t>-react-extras Module: </a:t>
          </a:r>
          <a:r>
            <a:rPr lang="en-US" dirty="0" err="1">
              <a:hlinkClick xmlns:r="http://schemas.openxmlformats.org/officeDocument/2006/relationships" r:id="rId1"/>
            </a:rPr>
            <a:t>TailCallExecutor</a:t>
          </a:r>
          <a:r>
            <a:rPr lang="en-US" dirty="0">
              <a:hlinkClick xmlns:r="http://schemas.openxmlformats.org/officeDocument/2006/relationships" r:id="rId1"/>
            </a:rPr>
            <a:t> (</a:t>
          </a:r>
          <a:r>
            <a:rPr lang="en-US" dirty="0" err="1">
              <a:hlinkClick xmlns:r="http://schemas.openxmlformats.org/officeDocument/2006/relationships" r:id="rId1"/>
            </a:rPr>
            <a:t>world.socgen</a:t>
          </a:r>
          <a:r>
            <a:rPr lang="en-US" dirty="0">
              <a:hlinkClick xmlns:r="http://schemas.openxmlformats.org/officeDocument/2006/relationships" r:id="rId1"/>
            </a:rPr>
            <a:t>)</a:t>
          </a:r>
          <a:endParaRPr lang="en-US" dirty="0"/>
        </a:p>
      </dgm:t>
    </dgm:pt>
    <dgm:pt modelId="{566E8E82-9A02-4157-83C1-3B038E6537A0}" type="parTrans" cxnId="{CD02BE2F-B979-473F-BB90-1708113B6403}">
      <dgm:prSet/>
      <dgm:spPr/>
      <dgm:t>
        <a:bodyPr/>
        <a:lstStyle/>
        <a:p>
          <a:endParaRPr lang="en-US"/>
        </a:p>
      </dgm:t>
    </dgm:pt>
    <dgm:pt modelId="{54A17066-214D-47B3-90DA-143C3727105D}" type="sibTrans" cxnId="{CD02BE2F-B979-473F-BB90-1708113B6403}">
      <dgm:prSet/>
      <dgm:spPr/>
      <dgm:t>
        <a:bodyPr/>
        <a:lstStyle/>
        <a:p>
          <a:endParaRPr lang="en-US"/>
        </a:p>
      </dgm:t>
    </dgm:pt>
    <dgm:pt modelId="{2BCA7B5C-64D9-47C1-9279-43D1BB130700}">
      <dgm:prSet/>
      <dgm:spPr/>
      <dgm:t>
        <a:bodyPr/>
        <a:lstStyle/>
        <a:p>
          <a:pPr>
            <a:defRPr cap="all"/>
          </a:pPr>
          <a:r>
            <a:rPr lang="it-IT" dirty="0">
              <a:hlinkClick xmlns:r="http://schemas.openxmlformats.org/officeDocument/2006/relationships" r:id="rId2"/>
            </a:rPr>
            <a:t>Trampoline | Java Design Patterns (java-design-patterns.com)</a:t>
          </a:r>
          <a:endParaRPr lang="en-US" dirty="0"/>
        </a:p>
      </dgm:t>
    </dgm:pt>
    <dgm:pt modelId="{781F8A94-FD78-4831-95FB-DD6898ED55A9}" type="parTrans" cxnId="{D13F2AAB-47E1-4739-B6FE-2BC2F353811A}">
      <dgm:prSet/>
      <dgm:spPr/>
      <dgm:t>
        <a:bodyPr/>
        <a:lstStyle/>
        <a:p>
          <a:endParaRPr lang="en-US"/>
        </a:p>
      </dgm:t>
    </dgm:pt>
    <dgm:pt modelId="{F3FFAC6B-7BA8-452A-BD87-9608E1DF16FF}" type="sibTrans" cxnId="{D13F2AAB-47E1-4739-B6FE-2BC2F353811A}">
      <dgm:prSet/>
      <dgm:spPr/>
      <dgm:t>
        <a:bodyPr/>
        <a:lstStyle/>
        <a:p>
          <a:endParaRPr lang="en-US"/>
        </a:p>
      </dgm:t>
    </dgm:pt>
    <dgm:pt modelId="{54AE025E-5644-4CEF-BE81-36E78E4EB94F}" type="pres">
      <dgm:prSet presAssocID="{34612AD6-F1A0-4490-B7FE-722EAD7567D0}" presName="root" presStyleCnt="0">
        <dgm:presLayoutVars>
          <dgm:dir/>
          <dgm:resizeHandles val="exact"/>
        </dgm:presLayoutVars>
      </dgm:prSet>
      <dgm:spPr/>
    </dgm:pt>
    <dgm:pt modelId="{2F03F727-9E27-466D-800E-6272965AF54F}" type="pres">
      <dgm:prSet presAssocID="{272760BF-0628-42D5-A74B-A4156DDF5FFC}" presName="compNode" presStyleCnt="0"/>
      <dgm:spPr/>
    </dgm:pt>
    <dgm:pt modelId="{604E5C7D-2D6C-4CF6-8925-24689D5B28DB}" type="pres">
      <dgm:prSet presAssocID="{272760BF-0628-42D5-A74B-A4156DDF5FFC}" presName="iconBgRect" presStyleLbl="bgShp" presStyleIdx="0" presStyleCnt="2"/>
      <dgm:spPr/>
    </dgm:pt>
    <dgm:pt modelId="{1BCD0BEF-B741-4C1D-88C8-D82EFFCBBD0F}" type="pres">
      <dgm:prSet presAssocID="{272760BF-0628-42D5-A74B-A4156DDF5FFC}"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lar system"/>
        </a:ext>
      </dgm:extLst>
    </dgm:pt>
    <dgm:pt modelId="{75A4248C-1691-4BBA-B198-CB50E4373961}" type="pres">
      <dgm:prSet presAssocID="{272760BF-0628-42D5-A74B-A4156DDF5FFC}" presName="spaceRect" presStyleCnt="0"/>
      <dgm:spPr/>
    </dgm:pt>
    <dgm:pt modelId="{9BDE940F-94FA-4A9A-B78E-124C0C0C9556}" type="pres">
      <dgm:prSet presAssocID="{272760BF-0628-42D5-A74B-A4156DDF5FFC}" presName="textRect" presStyleLbl="revTx" presStyleIdx="0" presStyleCnt="2">
        <dgm:presLayoutVars>
          <dgm:chMax val="1"/>
          <dgm:chPref val="1"/>
        </dgm:presLayoutVars>
      </dgm:prSet>
      <dgm:spPr/>
    </dgm:pt>
    <dgm:pt modelId="{1C5D9964-8E6D-429B-AA84-6BB759B9FA71}" type="pres">
      <dgm:prSet presAssocID="{54A17066-214D-47B3-90DA-143C3727105D}" presName="sibTrans" presStyleCnt="0"/>
      <dgm:spPr/>
    </dgm:pt>
    <dgm:pt modelId="{5E191EDC-9E35-4619-9165-499FBF562621}" type="pres">
      <dgm:prSet presAssocID="{2BCA7B5C-64D9-47C1-9279-43D1BB130700}" presName="compNode" presStyleCnt="0"/>
      <dgm:spPr/>
    </dgm:pt>
    <dgm:pt modelId="{5352C2A1-B459-47D4-8543-2524C1A67ED2}" type="pres">
      <dgm:prSet presAssocID="{2BCA7B5C-64D9-47C1-9279-43D1BB130700}" presName="iconBgRect" presStyleLbl="bgShp" presStyleIdx="1" presStyleCnt="2"/>
      <dgm:spPr/>
    </dgm:pt>
    <dgm:pt modelId="{9ED3DB4A-2FF4-44A2-B576-D43381145525}" type="pres">
      <dgm:prSet presAssocID="{2BCA7B5C-64D9-47C1-9279-43D1BB130700}"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mway"/>
        </a:ext>
      </dgm:extLst>
    </dgm:pt>
    <dgm:pt modelId="{4395F0CC-7619-455E-B6CC-D28789959018}" type="pres">
      <dgm:prSet presAssocID="{2BCA7B5C-64D9-47C1-9279-43D1BB130700}" presName="spaceRect" presStyleCnt="0"/>
      <dgm:spPr/>
    </dgm:pt>
    <dgm:pt modelId="{4407D83F-6B68-42C2-9C71-0DA4E5177CD2}" type="pres">
      <dgm:prSet presAssocID="{2BCA7B5C-64D9-47C1-9279-43D1BB130700}" presName="textRect" presStyleLbl="revTx" presStyleIdx="1" presStyleCnt="2">
        <dgm:presLayoutVars>
          <dgm:chMax val="1"/>
          <dgm:chPref val="1"/>
        </dgm:presLayoutVars>
      </dgm:prSet>
      <dgm:spPr/>
    </dgm:pt>
  </dgm:ptLst>
  <dgm:cxnLst>
    <dgm:cxn modelId="{CD02BE2F-B979-473F-BB90-1708113B6403}" srcId="{34612AD6-F1A0-4490-B7FE-722EAD7567D0}" destId="{272760BF-0628-42D5-A74B-A4156DDF5FFC}" srcOrd="0" destOrd="0" parTransId="{566E8E82-9A02-4157-83C1-3B038E6537A0}" sibTransId="{54A17066-214D-47B3-90DA-143C3727105D}"/>
    <dgm:cxn modelId="{05178830-1A89-46C2-8621-D1F4261991E5}" type="presOf" srcId="{34612AD6-F1A0-4490-B7FE-722EAD7567D0}" destId="{54AE025E-5644-4CEF-BE81-36E78E4EB94F}" srcOrd="0" destOrd="0" presId="urn:microsoft.com/office/officeart/2018/5/layout/IconCircleLabelList"/>
    <dgm:cxn modelId="{02D976A7-B7D8-4C34-AE1B-ACDE855561E7}" type="presOf" srcId="{272760BF-0628-42D5-A74B-A4156DDF5FFC}" destId="{9BDE940F-94FA-4A9A-B78E-124C0C0C9556}" srcOrd="0" destOrd="0" presId="urn:microsoft.com/office/officeart/2018/5/layout/IconCircleLabelList"/>
    <dgm:cxn modelId="{D13F2AAB-47E1-4739-B6FE-2BC2F353811A}" srcId="{34612AD6-F1A0-4490-B7FE-722EAD7567D0}" destId="{2BCA7B5C-64D9-47C1-9279-43D1BB130700}" srcOrd="1" destOrd="0" parTransId="{781F8A94-FD78-4831-95FB-DD6898ED55A9}" sibTransId="{F3FFAC6B-7BA8-452A-BD87-9608E1DF16FF}"/>
    <dgm:cxn modelId="{AF2293BB-1B2E-4947-8F23-87B8C3714886}" type="presOf" srcId="{2BCA7B5C-64D9-47C1-9279-43D1BB130700}" destId="{4407D83F-6B68-42C2-9C71-0DA4E5177CD2}" srcOrd="0" destOrd="0" presId="urn:microsoft.com/office/officeart/2018/5/layout/IconCircleLabelList"/>
    <dgm:cxn modelId="{896EA138-3FE1-4A69-98C7-E5001D54650E}" type="presParOf" srcId="{54AE025E-5644-4CEF-BE81-36E78E4EB94F}" destId="{2F03F727-9E27-466D-800E-6272965AF54F}" srcOrd="0" destOrd="0" presId="urn:microsoft.com/office/officeart/2018/5/layout/IconCircleLabelList"/>
    <dgm:cxn modelId="{77A09D04-6A18-4694-942D-53D1C0CBFC7B}" type="presParOf" srcId="{2F03F727-9E27-466D-800E-6272965AF54F}" destId="{604E5C7D-2D6C-4CF6-8925-24689D5B28DB}" srcOrd="0" destOrd="0" presId="urn:microsoft.com/office/officeart/2018/5/layout/IconCircleLabelList"/>
    <dgm:cxn modelId="{7A560C55-D978-4331-A9C3-BABB2489786F}" type="presParOf" srcId="{2F03F727-9E27-466D-800E-6272965AF54F}" destId="{1BCD0BEF-B741-4C1D-88C8-D82EFFCBBD0F}" srcOrd="1" destOrd="0" presId="urn:microsoft.com/office/officeart/2018/5/layout/IconCircleLabelList"/>
    <dgm:cxn modelId="{F27C489F-5866-473A-A563-3146518DD92D}" type="presParOf" srcId="{2F03F727-9E27-466D-800E-6272965AF54F}" destId="{75A4248C-1691-4BBA-B198-CB50E4373961}" srcOrd="2" destOrd="0" presId="urn:microsoft.com/office/officeart/2018/5/layout/IconCircleLabelList"/>
    <dgm:cxn modelId="{AE6775C2-391C-4D76-8F88-46115A43C997}" type="presParOf" srcId="{2F03F727-9E27-466D-800E-6272965AF54F}" destId="{9BDE940F-94FA-4A9A-B78E-124C0C0C9556}" srcOrd="3" destOrd="0" presId="urn:microsoft.com/office/officeart/2018/5/layout/IconCircleLabelList"/>
    <dgm:cxn modelId="{DBB33EEC-979D-4211-B682-5663D5C8E96D}" type="presParOf" srcId="{54AE025E-5644-4CEF-BE81-36E78E4EB94F}" destId="{1C5D9964-8E6D-429B-AA84-6BB759B9FA71}" srcOrd="1" destOrd="0" presId="urn:microsoft.com/office/officeart/2018/5/layout/IconCircleLabelList"/>
    <dgm:cxn modelId="{D3249632-8430-4271-AD29-39012F09D670}" type="presParOf" srcId="{54AE025E-5644-4CEF-BE81-36E78E4EB94F}" destId="{5E191EDC-9E35-4619-9165-499FBF562621}" srcOrd="2" destOrd="0" presId="urn:microsoft.com/office/officeart/2018/5/layout/IconCircleLabelList"/>
    <dgm:cxn modelId="{A9A8C0CF-887C-4965-BE59-0EFD6280ADA7}" type="presParOf" srcId="{5E191EDC-9E35-4619-9165-499FBF562621}" destId="{5352C2A1-B459-47D4-8543-2524C1A67ED2}" srcOrd="0" destOrd="0" presId="urn:microsoft.com/office/officeart/2018/5/layout/IconCircleLabelList"/>
    <dgm:cxn modelId="{FB644DD2-1D12-41CF-B19A-60FBDA913319}" type="presParOf" srcId="{5E191EDC-9E35-4619-9165-499FBF562621}" destId="{9ED3DB4A-2FF4-44A2-B576-D43381145525}" srcOrd="1" destOrd="0" presId="urn:microsoft.com/office/officeart/2018/5/layout/IconCircleLabelList"/>
    <dgm:cxn modelId="{5AA6A1F3-2482-4C45-B502-31AEC45B29AD}" type="presParOf" srcId="{5E191EDC-9E35-4619-9165-499FBF562621}" destId="{4395F0CC-7619-455E-B6CC-D28789959018}" srcOrd="2" destOrd="0" presId="urn:microsoft.com/office/officeart/2018/5/layout/IconCircleLabelList"/>
    <dgm:cxn modelId="{3200A35D-614E-43A5-8C9F-58ACE2DDB972}" type="presParOf" srcId="{5E191EDC-9E35-4619-9165-499FBF562621}" destId="{4407D83F-6B68-42C2-9C71-0DA4E5177CD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4A09EA9-C7CF-4D4D-BD8D-EEE2BFAD389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72B15AA-789B-43F7-923C-7EC68E227DDB}">
      <dgm:prSet/>
      <dgm:spPr/>
      <dgm:t>
        <a:bodyPr/>
        <a:lstStyle/>
        <a:p>
          <a:pPr>
            <a:lnSpc>
              <a:spcPct val="100000"/>
            </a:lnSpc>
          </a:pPr>
          <a:r>
            <a:rPr lang="en-US"/>
            <a:t>This error occurs when there is insufficient space to allocate an object in the Heap, and the Heap cannot be expanded further. In this situation, the GC can’t help!</a:t>
          </a:r>
        </a:p>
      </dgm:t>
    </dgm:pt>
    <dgm:pt modelId="{8A9576AD-64C9-47F1-9ED7-EA0FBB383766}" type="parTrans" cxnId="{33477E9C-49DE-4E10-B219-0F0A4F11B312}">
      <dgm:prSet/>
      <dgm:spPr/>
      <dgm:t>
        <a:bodyPr/>
        <a:lstStyle/>
        <a:p>
          <a:endParaRPr lang="en-US"/>
        </a:p>
      </dgm:t>
    </dgm:pt>
    <dgm:pt modelId="{7FD12519-C204-4304-B04F-2F5AACAD97A8}" type="sibTrans" cxnId="{33477E9C-49DE-4E10-B219-0F0A4F11B312}">
      <dgm:prSet/>
      <dgm:spPr/>
      <dgm:t>
        <a:bodyPr/>
        <a:lstStyle/>
        <a:p>
          <a:endParaRPr lang="en-US"/>
        </a:p>
      </dgm:t>
    </dgm:pt>
    <dgm:pt modelId="{6120F722-01FF-4713-AEEC-F16A241BE8D7}">
      <dgm:prSet/>
      <dgm:spPr/>
      <dgm:t>
        <a:bodyPr/>
        <a:lstStyle/>
        <a:p>
          <a:pPr>
            <a:lnSpc>
              <a:spcPct val="100000"/>
            </a:lnSpc>
          </a:pPr>
          <a:r>
            <a:rPr lang="en-US"/>
            <a:t>OOM error usually means that the program is doing something wrong, such as the following:</a:t>
          </a:r>
        </a:p>
      </dgm:t>
    </dgm:pt>
    <dgm:pt modelId="{9CE3260D-01EC-4168-835A-21595BF7FA3C}" type="parTrans" cxnId="{B6AAF356-FF3E-4CAD-9E19-1B6EE45B536F}">
      <dgm:prSet/>
      <dgm:spPr/>
      <dgm:t>
        <a:bodyPr/>
        <a:lstStyle/>
        <a:p>
          <a:endParaRPr lang="en-US"/>
        </a:p>
      </dgm:t>
    </dgm:pt>
    <dgm:pt modelId="{F522BBD5-E973-41FD-B398-5978C6362B76}" type="sibTrans" cxnId="{B6AAF356-FF3E-4CAD-9E19-1B6EE45B536F}">
      <dgm:prSet/>
      <dgm:spPr/>
      <dgm:t>
        <a:bodyPr/>
        <a:lstStyle/>
        <a:p>
          <a:endParaRPr lang="en-US"/>
        </a:p>
      </dgm:t>
    </dgm:pt>
    <dgm:pt modelId="{130D7B46-8964-4B25-A0E1-E30FF87B8993}">
      <dgm:prSet/>
      <dgm:spPr/>
      <dgm:t>
        <a:bodyPr/>
        <a:lstStyle/>
        <a:p>
          <a:pPr>
            <a:lnSpc>
              <a:spcPct val="100000"/>
            </a:lnSpc>
          </a:pPr>
          <a:r>
            <a:rPr lang="en-US" dirty="0"/>
            <a:t>- holding onto objects too long</a:t>
          </a:r>
        </a:p>
        <a:p>
          <a:pPr>
            <a:lnSpc>
              <a:spcPct val="100000"/>
            </a:lnSpc>
          </a:pPr>
          <a:r>
            <a:rPr lang="en-US" dirty="0"/>
            <a:t>- trying to process too much data at a time</a:t>
          </a:r>
        </a:p>
      </dgm:t>
    </dgm:pt>
    <dgm:pt modelId="{E7DDA048-9299-4CCB-8616-FE3A933C75B8}" type="parTrans" cxnId="{036D0F1C-D0CE-4916-8877-E3A3D009BF36}">
      <dgm:prSet/>
      <dgm:spPr/>
      <dgm:t>
        <a:bodyPr/>
        <a:lstStyle/>
        <a:p>
          <a:endParaRPr lang="en-US"/>
        </a:p>
      </dgm:t>
    </dgm:pt>
    <dgm:pt modelId="{1026C4CA-FA22-4F68-8485-36C72D692B8C}" type="sibTrans" cxnId="{036D0F1C-D0CE-4916-8877-E3A3D009BF36}">
      <dgm:prSet/>
      <dgm:spPr/>
      <dgm:t>
        <a:bodyPr/>
        <a:lstStyle/>
        <a:p>
          <a:endParaRPr lang="en-US"/>
        </a:p>
      </dgm:t>
    </dgm:pt>
    <dgm:pt modelId="{A608412C-8042-4305-85C2-9D8E0A7D4BDB}">
      <dgm:prSet/>
      <dgm:spPr/>
      <dgm:t>
        <a:bodyPr/>
        <a:lstStyle/>
        <a:p>
          <a:pPr>
            <a:lnSpc>
              <a:spcPct val="100000"/>
            </a:lnSpc>
          </a:pPr>
          <a:r>
            <a:rPr lang="en-US" dirty="0"/>
            <a:t>- having many global variables (a problem in function and variables scoop)</a:t>
          </a:r>
        </a:p>
      </dgm:t>
    </dgm:pt>
    <dgm:pt modelId="{AE9414B6-E6AC-4570-A24F-B9C33CB68134}" type="parTrans" cxnId="{1023AC3D-6890-4DBA-819F-B4AE45CCEFC0}">
      <dgm:prSet/>
      <dgm:spPr/>
      <dgm:t>
        <a:bodyPr/>
        <a:lstStyle/>
        <a:p>
          <a:endParaRPr lang="en-US"/>
        </a:p>
      </dgm:t>
    </dgm:pt>
    <dgm:pt modelId="{65AF4360-C993-4ABD-92CE-951D477CB3C1}" type="sibTrans" cxnId="{1023AC3D-6890-4DBA-819F-B4AE45CCEFC0}">
      <dgm:prSet/>
      <dgm:spPr/>
      <dgm:t>
        <a:bodyPr/>
        <a:lstStyle/>
        <a:p>
          <a:endParaRPr lang="en-US"/>
        </a:p>
      </dgm:t>
    </dgm:pt>
    <dgm:pt modelId="{C4C358A6-31E6-4FFE-A2F8-B1776998BBE5}">
      <dgm:prSet/>
      <dgm:spPr/>
      <dgm:t>
        <a:bodyPr/>
        <a:lstStyle/>
        <a:p>
          <a:pPr>
            <a:lnSpc>
              <a:spcPct val="100000"/>
            </a:lnSpc>
          </a:pPr>
          <a:r>
            <a:rPr lang="en-US"/>
            <a:t>For example, in JavaScript, the references that are directly pointed to the root (global or window) are always active (used), and the GC cannot clear them!</a:t>
          </a:r>
        </a:p>
      </dgm:t>
    </dgm:pt>
    <dgm:pt modelId="{F84C31DD-C540-41B7-BF2C-3C2120F0EF45}" type="parTrans" cxnId="{7F2624A6-9C14-4AFA-ABE6-0F4B794D167C}">
      <dgm:prSet/>
      <dgm:spPr/>
      <dgm:t>
        <a:bodyPr/>
        <a:lstStyle/>
        <a:p>
          <a:endParaRPr lang="en-US"/>
        </a:p>
      </dgm:t>
    </dgm:pt>
    <dgm:pt modelId="{56BB9091-5C79-4217-8DE2-AAFAAB502745}" type="sibTrans" cxnId="{7F2624A6-9C14-4AFA-ABE6-0F4B794D167C}">
      <dgm:prSet/>
      <dgm:spPr/>
      <dgm:t>
        <a:bodyPr/>
        <a:lstStyle/>
        <a:p>
          <a:endParaRPr lang="en-US"/>
        </a:p>
      </dgm:t>
    </dgm:pt>
    <dgm:pt modelId="{AA3C5DFD-B705-4708-A99F-6BB049DE3EB3}" type="pres">
      <dgm:prSet presAssocID="{34A09EA9-C7CF-4D4D-BD8D-EEE2BFAD389F}" presName="root" presStyleCnt="0">
        <dgm:presLayoutVars>
          <dgm:dir/>
          <dgm:resizeHandles val="exact"/>
        </dgm:presLayoutVars>
      </dgm:prSet>
      <dgm:spPr/>
    </dgm:pt>
    <dgm:pt modelId="{E6E28A23-9447-445D-B0B7-2A62D8989CCC}" type="pres">
      <dgm:prSet presAssocID="{472B15AA-789B-43F7-923C-7EC68E227DDB}" presName="compNode" presStyleCnt="0"/>
      <dgm:spPr/>
    </dgm:pt>
    <dgm:pt modelId="{098E4510-25DD-4988-B10E-1C2E70A0CA3F}" type="pres">
      <dgm:prSet presAssocID="{472B15AA-789B-43F7-923C-7EC68E227DDB}" presName="bgRect" presStyleLbl="bgShp" presStyleIdx="0" presStyleCnt="3"/>
      <dgm:spPr/>
    </dgm:pt>
    <dgm:pt modelId="{986FB5E3-7231-41D3-8755-AB3344D64F69}" type="pres">
      <dgm:prSet presAssocID="{472B15AA-789B-43F7-923C-7EC68E227D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0795AD52-4753-46B5-A003-9E5834AE551C}" type="pres">
      <dgm:prSet presAssocID="{472B15AA-789B-43F7-923C-7EC68E227DDB}" presName="spaceRect" presStyleCnt="0"/>
      <dgm:spPr/>
    </dgm:pt>
    <dgm:pt modelId="{0296DE0B-44FC-4DFD-9EF1-893C98A120F8}" type="pres">
      <dgm:prSet presAssocID="{472B15AA-789B-43F7-923C-7EC68E227DDB}" presName="parTx" presStyleLbl="revTx" presStyleIdx="0" presStyleCnt="4">
        <dgm:presLayoutVars>
          <dgm:chMax val="0"/>
          <dgm:chPref val="0"/>
        </dgm:presLayoutVars>
      </dgm:prSet>
      <dgm:spPr/>
    </dgm:pt>
    <dgm:pt modelId="{3FD05442-7751-4B33-AFF7-673E3831125D}" type="pres">
      <dgm:prSet presAssocID="{7FD12519-C204-4304-B04F-2F5AACAD97A8}" presName="sibTrans" presStyleCnt="0"/>
      <dgm:spPr/>
    </dgm:pt>
    <dgm:pt modelId="{379CD4E5-ECB8-44DA-8B04-4B36C07A88ED}" type="pres">
      <dgm:prSet presAssocID="{6120F722-01FF-4713-AEEC-F16A241BE8D7}" presName="compNode" presStyleCnt="0"/>
      <dgm:spPr/>
    </dgm:pt>
    <dgm:pt modelId="{E79CD87C-4BF7-47B9-A6EB-F9D7F7EF8420}" type="pres">
      <dgm:prSet presAssocID="{6120F722-01FF-4713-AEEC-F16A241BE8D7}" presName="bgRect" presStyleLbl="bgShp" presStyleIdx="1" presStyleCnt="3"/>
      <dgm:spPr/>
    </dgm:pt>
    <dgm:pt modelId="{35EA6DB4-4733-4AFB-BA7C-9B90DB53F60F}" type="pres">
      <dgm:prSet presAssocID="{6120F722-01FF-4713-AEEC-F16A241BE8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vertissement"/>
        </a:ext>
      </dgm:extLst>
    </dgm:pt>
    <dgm:pt modelId="{8EC83F2B-C230-4CDF-B20C-8D83E196CB87}" type="pres">
      <dgm:prSet presAssocID="{6120F722-01FF-4713-AEEC-F16A241BE8D7}" presName="spaceRect" presStyleCnt="0"/>
      <dgm:spPr/>
    </dgm:pt>
    <dgm:pt modelId="{C14E8FA1-E4D4-41E0-8C24-603A519C732E}" type="pres">
      <dgm:prSet presAssocID="{6120F722-01FF-4713-AEEC-F16A241BE8D7}" presName="parTx" presStyleLbl="revTx" presStyleIdx="1" presStyleCnt="4">
        <dgm:presLayoutVars>
          <dgm:chMax val="0"/>
          <dgm:chPref val="0"/>
        </dgm:presLayoutVars>
      </dgm:prSet>
      <dgm:spPr/>
    </dgm:pt>
    <dgm:pt modelId="{CD8D96EE-AD6E-4848-ACFB-9065C2D0CE73}" type="pres">
      <dgm:prSet presAssocID="{6120F722-01FF-4713-AEEC-F16A241BE8D7}" presName="desTx" presStyleLbl="revTx" presStyleIdx="2" presStyleCnt="4">
        <dgm:presLayoutVars/>
      </dgm:prSet>
      <dgm:spPr/>
    </dgm:pt>
    <dgm:pt modelId="{1D7195DF-5B7A-43E7-9CBB-818FB250DD1B}" type="pres">
      <dgm:prSet presAssocID="{F522BBD5-E973-41FD-B398-5978C6362B76}" presName="sibTrans" presStyleCnt="0"/>
      <dgm:spPr/>
    </dgm:pt>
    <dgm:pt modelId="{0E43166B-9430-471D-AC93-DA3B25DF1AEB}" type="pres">
      <dgm:prSet presAssocID="{C4C358A6-31E6-4FFE-A2F8-B1776998BBE5}" presName="compNode" presStyleCnt="0"/>
      <dgm:spPr/>
    </dgm:pt>
    <dgm:pt modelId="{64D066E7-6903-4742-9E45-2DAB38CB7F5F}" type="pres">
      <dgm:prSet presAssocID="{C4C358A6-31E6-4FFE-A2F8-B1776998BBE5}" presName="bgRect" presStyleLbl="bgShp" presStyleIdx="2" presStyleCnt="3"/>
      <dgm:spPr/>
    </dgm:pt>
    <dgm:pt modelId="{1B409188-8AB2-4FFB-9EB1-22661ABBF0B9}" type="pres">
      <dgm:prSet presAssocID="{C4C358A6-31E6-4FFE-A2F8-B1776998BB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DC0E602B-BC9E-4F69-A0E0-4E75B6BE6C42}" type="pres">
      <dgm:prSet presAssocID="{C4C358A6-31E6-4FFE-A2F8-B1776998BBE5}" presName="spaceRect" presStyleCnt="0"/>
      <dgm:spPr/>
    </dgm:pt>
    <dgm:pt modelId="{7605D9FD-6B7B-4B47-ADE6-A39D4DCEB36D}" type="pres">
      <dgm:prSet presAssocID="{C4C358A6-31E6-4FFE-A2F8-B1776998BBE5}" presName="parTx" presStyleLbl="revTx" presStyleIdx="3" presStyleCnt="4">
        <dgm:presLayoutVars>
          <dgm:chMax val="0"/>
          <dgm:chPref val="0"/>
        </dgm:presLayoutVars>
      </dgm:prSet>
      <dgm:spPr/>
    </dgm:pt>
  </dgm:ptLst>
  <dgm:cxnLst>
    <dgm:cxn modelId="{036D0F1C-D0CE-4916-8877-E3A3D009BF36}" srcId="{6120F722-01FF-4713-AEEC-F16A241BE8D7}" destId="{130D7B46-8964-4B25-A0E1-E30FF87B8993}" srcOrd="0" destOrd="0" parTransId="{E7DDA048-9299-4CCB-8616-FE3A933C75B8}" sibTransId="{1026C4CA-FA22-4F68-8485-36C72D692B8C}"/>
    <dgm:cxn modelId="{A383EC2E-222C-4FD7-8A75-9ED8E306E4D7}" type="presOf" srcId="{C4C358A6-31E6-4FFE-A2F8-B1776998BBE5}" destId="{7605D9FD-6B7B-4B47-ADE6-A39D4DCEB36D}" srcOrd="0" destOrd="0" presId="urn:microsoft.com/office/officeart/2018/2/layout/IconVerticalSolidList"/>
    <dgm:cxn modelId="{1023AC3D-6890-4DBA-819F-B4AE45CCEFC0}" srcId="{6120F722-01FF-4713-AEEC-F16A241BE8D7}" destId="{A608412C-8042-4305-85C2-9D8E0A7D4BDB}" srcOrd="1" destOrd="0" parTransId="{AE9414B6-E6AC-4570-A24F-B9C33CB68134}" sibTransId="{65AF4360-C993-4ABD-92CE-951D477CB3C1}"/>
    <dgm:cxn modelId="{F679314E-128F-4E4B-B65C-BFA3663DB957}" type="presOf" srcId="{6120F722-01FF-4713-AEEC-F16A241BE8D7}" destId="{C14E8FA1-E4D4-41E0-8C24-603A519C732E}" srcOrd="0" destOrd="0" presId="urn:microsoft.com/office/officeart/2018/2/layout/IconVerticalSolidList"/>
    <dgm:cxn modelId="{B6AAF356-FF3E-4CAD-9E19-1B6EE45B536F}" srcId="{34A09EA9-C7CF-4D4D-BD8D-EEE2BFAD389F}" destId="{6120F722-01FF-4713-AEEC-F16A241BE8D7}" srcOrd="1" destOrd="0" parTransId="{9CE3260D-01EC-4168-835A-21595BF7FA3C}" sibTransId="{F522BBD5-E973-41FD-B398-5978C6362B76}"/>
    <dgm:cxn modelId="{33477E9C-49DE-4E10-B219-0F0A4F11B312}" srcId="{34A09EA9-C7CF-4D4D-BD8D-EEE2BFAD389F}" destId="{472B15AA-789B-43F7-923C-7EC68E227DDB}" srcOrd="0" destOrd="0" parTransId="{8A9576AD-64C9-47F1-9ED7-EA0FBB383766}" sibTransId="{7FD12519-C204-4304-B04F-2F5AACAD97A8}"/>
    <dgm:cxn modelId="{7F2624A6-9C14-4AFA-ABE6-0F4B794D167C}" srcId="{34A09EA9-C7CF-4D4D-BD8D-EEE2BFAD389F}" destId="{C4C358A6-31E6-4FFE-A2F8-B1776998BBE5}" srcOrd="2" destOrd="0" parTransId="{F84C31DD-C540-41B7-BF2C-3C2120F0EF45}" sibTransId="{56BB9091-5C79-4217-8DE2-AAFAAB502745}"/>
    <dgm:cxn modelId="{B6ECC1AE-8253-46A8-9C4E-F5EFFC6D14AC}" type="presOf" srcId="{472B15AA-789B-43F7-923C-7EC68E227DDB}" destId="{0296DE0B-44FC-4DFD-9EF1-893C98A120F8}" srcOrd="0" destOrd="0" presId="urn:microsoft.com/office/officeart/2018/2/layout/IconVerticalSolidList"/>
    <dgm:cxn modelId="{59125FB6-8F84-4CBB-B25C-896B10B8E958}" type="presOf" srcId="{34A09EA9-C7CF-4D4D-BD8D-EEE2BFAD389F}" destId="{AA3C5DFD-B705-4708-A99F-6BB049DE3EB3}" srcOrd="0" destOrd="0" presId="urn:microsoft.com/office/officeart/2018/2/layout/IconVerticalSolidList"/>
    <dgm:cxn modelId="{EE2AC7B9-9D29-4849-BD32-9962597C3C0C}" type="presOf" srcId="{A608412C-8042-4305-85C2-9D8E0A7D4BDB}" destId="{CD8D96EE-AD6E-4848-ACFB-9065C2D0CE73}" srcOrd="0" destOrd="1" presId="urn:microsoft.com/office/officeart/2018/2/layout/IconVerticalSolidList"/>
    <dgm:cxn modelId="{BB8C4BDB-CF9F-4115-95FC-D5FCFC9A0C15}" type="presOf" srcId="{130D7B46-8964-4B25-A0E1-E30FF87B8993}" destId="{CD8D96EE-AD6E-4848-ACFB-9065C2D0CE73}" srcOrd="0" destOrd="0" presId="urn:microsoft.com/office/officeart/2018/2/layout/IconVerticalSolidList"/>
    <dgm:cxn modelId="{48127A4E-BFD6-4AA2-AC65-8A88E25C3935}" type="presParOf" srcId="{AA3C5DFD-B705-4708-A99F-6BB049DE3EB3}" destId="{E6E28A23-9447-445D-B0B7-2A62D8989CCC}" srcOrd="0" destOrd="0" presId="urn:microsoft.com/office/officeart/2018/2/layout/IconVerticalSolidList"/>
    <dgm:cxn modelId="{6F16BBE6-237E-4293-8ADB-311026934647}" type="presParOf" srcId="{E6E28A23-9447-445D-B0B7-2A62D8989CCC}" destId="{098E4510-25DD-4988-B10E-1C2E70A0CA3F}" srcOrd="0" destOrd="0" presId="urn:microsoft.com/office/officeart/2018/2/layout/IconVerticalSolidList"/>
    <dgm:cxn modelId="{726E2213-503C-4FF2-BF59-77D0C43C36E1}" type="presParOf" srcId="{E6E28A23-9447-445D-B0B7-2A62D8989CCC}" destId="{986FB5E3-7231-41D3-8755-AB3344D64F69}" srcOrd="1" destOrd="0" presId="urn:microsoft.com/office/officeart/2018/2/layout/IconVerticalSolidList"/>
    <dgm:cxn modelId="{DC53AB50-1F27-4DC8-87C3-23208799B2D9}" type="presParOf" srcId="{E6E28A23-9447-445D-B0B7-2A62D8989CCC}" destId="{0795AD52-4753-46B5-A003-9E5834AE551C}" srcOrd="2" destOrd="0" presId="urn:microsoft.com/office/officeart/2018/2/layout/IconVerticalSolidList"/>
    <dgm:cxn modelId="{9C15861E-8C61-4155-9072-E19BF0820F03}" type="presParOf" srcId="{E6E28A23-9447-445D-B0B7-2A62D8989CCC}" destId="{0296DE0B-44FC-4DFD-9EF1-893C98A120F8}" srcOrd="3" destOrd="0" presId="urn:microsoft.com/office/officeart/2018/2/layout/IconVerticalSolidList"/>
    <dgm:cxn modelId="{050EC0B5-850C-4EAC-8A11-C0AA7396078D}" type="presParOf" srcId="{AA3C5DFD-B705-4708-A99F-6BB049DE3EB3}" destId="{3FD05442-7751-4B33-AFF7-673E3831125D}" srcOrd="1" destOrd="0" presId="urn:microsoft.com/office/officeart/2018/2/layout/IconVerticalSolidList"/>
    <dgm:cxn modelId="{1F696A55-CC70-46AA-8767-30A7BC819203}" type="presParOf" srcId="{AA3C5DFD-B705-4708-A99F-6BB049DE3EB3}" destId="{379CD4E5-ECB8-44DA-8B04-4B36C07A88ED}" srcOrd="2" destOrd="0" presId="urn:microsoft.com/office/officeart/2018/2/layout/IconVerticalSolidList"/>
    <dgm:cxn modelId="{727866ED-5BDA-41B5-976D-AAF8BE2ABBDE}" type="presParOf" srcId="{379CD4E5-ECB8-44DA-8B04-4B36C07A88ED}" destId="{E79CD87C-4BF7-47B9-A6EB-F9D7F7EF8420}" srcOrd="0" destOrd="0" presId="urn:microsoft.com/office/officeart/2018/2/layout/IconVerticalSolidList"/>
    <dgm:cxn modelId="{E117779A-10DF-4552-A170-C7302B25B41A}" type="presParOf" srcId="{379CD4E5-ECB8-44DA-8B04-4B36C07A88ED}" destId="{35EA6DB4-4733-4AFB-BA7C-9B90DB53F60F}" srcOrd="1" destOrd="0" presId="urn:microsoft.com/office/officeart/2018/2/layout/IconVerticalSolidList"/>
    <dgm:cxn modelId="{5B74A531-4070-4CD8-9DE4-986908DA5C5F}" type="presParOf" srcId="{379CD4E5-ECB8-44DA-8B04-4B36C07A88ED}" destId="{8EC83F2B-C230-4CDF-B20C-8D83E196CB87}" srcOrd="2" destOrd="0" presId="urn:microsoft.com/office/officeart/2018/2/layout/IconVerticalSolidList"/>
    <dgm:cxn modelId="{02BA2D25-5CCA-4E6D-BF4C-4EF55A6E22AC}" type="presParOf" srcId="{379CD4E5-ECB8-44DA-8B04-4B36C07A88ED}" destId="{C14E8FA1-E4D4-41E0-8C24-603A519C732E}" srcOrd="3" destOrd="0" presId="urn:microsoft.com/office/officeart/2018/2/layout/IconVerticalSolidList"/>
    <dgm:cxn modelId="{B7113137-716A-4D2C-B37E-6897D000C779}" type="presParOf" srcId="{379CD4E5-ECB8-44DA-8B04-4B36C07A88ED}" destId="{CD8D96EE-AD6E-4848-ACFB-9065C2D0CE73}" srcOrd="4" destOrd="0" presId="urn:microsoft.com/office/officeart/2018/2/layout/IconVerticalSolidList"/>
    <dgm:cxn modelId="{EC031F5D-FD3B-4728-9773-3FB7DFA2855B}" type="presParOf" srcId="{AA3C5DFD-B705-4708-A99F-6BB049DE3EB3}" destId="{1D7195DF-5B7A-43E7-9CBB-818FB250DD1B}" srcOrd="3" destOrd="0" presId="urn:microsoft.com/office/officeart/2018/2/layout/IconVerticalSolidList"/>
    <dgm:cxn modelId="{5C5418E4-155E-4445-B456-381824AB693F}" type="presParOf" srcId="{AA3C5DFD-B705-4708-A99F-6BB049DE3EB3}" destId="{0E43166B-9430-471D-AC93-DA3B25DF1AEB}" srcOrd="4" destOrd="0" presId="urn:microsoft.com/office/officeart/2018/2/layout/IconVerticalSolidList"/>
    <dgm:cxn modelId="{8F7D6128-E9DA-4C14-9012-FB75A3BD0B5C}" type="presParOf" srcId="{0E43166B-9430-471D-AC93-DA3B25DF1AEB}" destId="{64D066E7-6903-4742-9E45-2DAB38CB7F5F}" srcOrd="0" destOrd="0" presId="urn:microsoft.com/office/officeart/2018/2/layout/IconVerticalSolidList"/>
    <dgm:cxn modelId="{0D8FA71A-334A-421E-BEDB-4673263DE4EF}" type="presParOf" srcId="{0E43166B-9430-471D-AC93-DA3B25DF1AEB}" destId="{1B409188-8AB2-4FFB-9EB1-22661ABBF0B9}" srcOrd="1" destOrd="0" presId="urn:microsoft.com/office/officeart/2018/2/layout/IconVerticalSolidList"/>
    <dgm:cxn modelId="{E4D20B62-2813-4619-A69D-479927C3DE6C}" type="presParOf" srcId="{0E43166B-9430-471D-AC93-DA3B25DF1AEB}" destId="{DC0E602B-BC9E-4F69-A0E0-4E75B6BE6C42}" srcOrd="2" destOrd="0" presId="urn:microsoft.com/office/officeart/2018/2/layout/IconVerticalSolidList"/>
    <dgm:cxn modelId="{CAD0FC74-5CEE-4FCE-8612-BFE75993B812}" type="presParOf" srcId="{0E43166B-9430-471D-AC93-DA3B25DF1AEB}" destId="{7605D9FD-6B7B-4B47-ADE6-A39D4DCEB36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B6AEBC-6A69-4EFA-976C-D9693F03C28E}"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EEC5167C-8957-418B-BCC9-385FDAABB9F6}">
      <dgm:prSet/>
      <dgm:spPr/>
      <dgm:t>
        <a:bodyPr/>
        <a:lstStyle/>
        <a:p>
          <a:r>
            <a:rPr lang="en-US"/>
            <a:t>In a race condition, shared memory can be corrupted by threads.</a:t>
          </a:r>
        </a:p>
      </dgm:t>
    </dgm:pt>
    <dgm:pt modelId="{F9542BD9-5C1A-4E68-9B52-435FB9A80371}" type="parTrans" cxnId="{DB741993-B9F8-49A9-B9A5-26A781AAB37C}">
      <dgm:prSet/>
      <dgm:spPr/>
      <dgm:t>
        <a:bodyPr/>
        <a:lstStyle/>
        <a:p>
          <a:endParaRPr lang="en-US"/>
        </a:p>
      </dgm:t>
    </dgm:pt>
    <dgm:pt modelId="{46540E18-68BD-4CC9-A855-8EC047EFE0EE}" type="sibTrans" cxnId="{DB741993-B9F8-49A9-B9A5-26A781AAB37C}">
      <dgm:prSet/>
      <dgm:spPr/>
      <dgm:t>
        <a:bodyPr/>
        <a:lstStyle/>
        <a:p>
          <a:endParaRPr lang="en-US"/>
        </a:p>
      </dgm:t>
    </dgm:pt>
    <dgm:pt modelId="{FCED1F71-8721-45C7-99CF-4D1D1E4051D2}">
      <dgm:prSet/>
      <dgm:spPr/>
      <dgm:t>
        <a:bodyPr/>
        <a:lstStyle/>
        <a:p>
          <a:r>
            <a:rPr lang="en-US"/>
            <a:t>Various mechanisms such as locks (synchronized) and semaphore may be used to control access to the shared memory.</a:t>
          </a:r>
        </a:p>
      </dgm:t>
    </dgm:pt>
    <dgm:pt modelId="{6B16FD84-A596-4EEF-BC31-B9A951833EBD}" type="parTrans" cxnId="{96798C92-1817-4C39-BBAB-0AD33814BEC2}">
      <dgm:prSet/>
      <dgm:spPr/>
      <dgm:t>
        <a:bodyPr/>
        <a:lstStyle/>
        <a:p>
          <a:endParaRPr lang="en-US"/>
        </a:p>
      </dgm:t>
    </dgm:pt>
    <dgm:pt modelId="{57C19A28-DEC8-4F63-B5CD-991B42D11DA3}" type="sibTrans" cxnId="{96798C92-1817-4C39-BBAB-0AD33814BEC2}">
      <dgm:prSet/>
      <dgm:spPr/>
      <dgm:t>
        <a:bodyPr/>
        <a:lstStyle/>
        <a:p>
          <a:endParaRPr lang="en-US"/>
        </a:p>
      </dgm:t>
    </dgm:pt>
    <dgm:pt modelId="{7542A1A9-0BFF-431B-B704-0A6E63F09BD6}">
      <dgm:prSet/>
      <dgm:spPr/>
      <dgm:t>
        <a:bodyPr/>
        <a:lstStyle/>
        <a:p>
          <a:r>
            <a:rPr lang="en-US"/>
            <a:t>Java offers several data structures allowing concurrent access: DelayQueue, BlockingQueue, ConcurrentMap, ConcurrentHashMap.</a:t>
          </a:r>
        </a:p>
      </dgm:t>
    </dgm:pt>
    <dgm:pt modelId="{BABEC1AD-8069-4544-9432-78A890E8EB9E}" type="parTrans" cxnId="{996E7A53-1C62-421F-B6CA-953990CC8E69}">
      <dgm:prSet/>
      <dgm:spPr/>
      <dgm:t>
        <a:bodyPr/>
        <a:lstStyle/>
        <a:p>
          <a:endParaRPr lang="en-US"/>
        </a:p>
      </dgm:t>
    </dgm:pt>
    <dgm:pt modelId="{D3DBC5AF-1F9D-4D9C-967E-B33F7472CF03}" type="sibTrans" cxnId="{996E7A53-1C62-421F-B6CA-953990CC8E69}">
      <dgm:prSet/>
      <dgm:spPr/>
      <dgm:t>
        <a:bodyPr/>
        <a:lstStyle/>
        <a:p>
          <a:endParaRPr lang="en-US"/>
        </a:p>
      </dgm:t>
    </dgm:pt>
    <dgm:pt modelId="{F7A62F51-D8B6-4848-B189-980D52CEA760}">
      <dgm:prSet/>
      <dgm:spPr/>
      <dgm:t>
        <a:bodyPr/>
        <a:lstStyle/>
        <a:p>
          <a:r>
            <a:rPr lang="en-US" dirty="0"/>
            <a:t>Node.js is single threaded. However we can do parallelism using </a:t>
          </a:r>
          <a:r>
            <a:rPr lang="en-US" dirty="0">
              <a:hlinkClick xmlns:r="http://schemas.openxmlformats.org/officeDocument/2006/relationships" r:id="rId1"/>
            </a:rPr>
            <a:t>worker threads</a:t>
          </a:r>
          <a:r>
            <a:rPr lang="en-US" dirty="0"/>
            <a:t>.</a:t>
          </a:r>
        </a:p>
      </dgm:t>
    </dgm:pt>
    <dgm:pt modelId="{96E619C0-BC2C-42AE-94C1-998ACA406A54}" type="parTrans" cxnId="{B3396D3E-DF50-47FA-B30B-443A6D145BCA}">
      <dgm:prSet/>
      <dgm:spPr/>
      <dgm:t>
        <a:bodyPr/>
        <a:lstStyle/>
        <a:p>
          <a:endParaRPr lang="en-US"/>
        </a:p>
      </dgm:t>
    </dgm:pt>
    <dgm:pt modelId="{27C46A45-ACDF-4AC3-A3A4-C3A75222C30A}" type="sibTrans" cxnId="{B3396D3E-DF50-47FA-B30B-443A6D145BCA}">
      <dgm:prSet/>
      <dgm:spPr/>
      <dgm:t>
        <a:bodyPr/>
        <a:lstStyle/>
        <a:p>
          <a:endParaRPr lang="en-US"/>
        </a:p>
      </dgm:t>
    </dgm:pt>
    <dgm:pt modelId="{374BA3A4-1714-4919-BA90-3BE851A5A772}" type="pres">
      <dgm:prSet presAssocID="{81B6AEBC-6A69-4EFA-976C-D9693F03C28E}" presName="vert0" presStyleCnt="0">
        <dgm:presLayoutVars>
          <dgm:dir/>
          <dgm:animOne val="branch"/>
          <dgm:animLvl val="lvl"/>
        </dgm:presLayoutVars>
      </dgm:prSet>
      <dgm:spPr/>
    </dgm:pt>
    <dgm:pt modelId="{30E8D018-957C-42D4-B274-4233881EF274}" type="pres">
      <dgm:prSet presAssocID="{EEC5167C-8957-418B-BCC9-385FDAABB9F6}" presName="thickLine" presStyleLbl="alignNode1" presStyleIdx="0" presStyleCnt="4"/>
      <dgm:spPr/>
    </dgm:pt>
    <dgm:pt modelId="{59591117-3624-4BA2-A8CE-1440215F44AC}" type="pres">
      <dgm:prSet presAssocID="{EEC5167C-8957-418B-BCC9-385FDAABB9F6}" presName="horz1" presStyleCnt="0"/>
      <dgm:spPr/>
    </dgm:pt>
    <dgm:pt modelId="{3572B1E9-65E9-43BE-B45D-9A33AD1526FD}" type="pres">
      <dgm:prSet presAssocID="{EEC5167C-8957-418B-BCC9-385FDAABB9F6}" presName="tx1" presStyleLbl="revTx" presStyleIdx="0" presStyleCnt="4"/>
      <dgm:spPr/>
    </dgm:pt>
    <dgm:pt modelId="{E6A6E258-6E77-4A8F-93E9-16C98078229C}" type="pres">
      <dgm:prSet presAssocID="{EEC5167C-8957-418B-BCC9-385FDAABB9F6}" presName="vert1" presStyleCnt="0"/>
      <dgm:spPr/>
    </dgm:pt>
    <dgm:pt modelId="{93C6A972-F540-47B3-A3E2-8AB482B35B28}" type="pres">
      <dgm:prSet presAssocID="{FCED1F71-8721-45C7-99CF-4D1D1E4051D2}" presName="thickLine" presStyleLbl="alignNode1" presStyleIdx="1" presStyleCnt="4"/>
      <dgm:spPr/>
    </dgm:pt>
    <dgm:pt modelId="{3CB45FD7-B0EE-4481-98EA-0F4A96407001}" type="pres">
      <dgm:prSet presAssocID="{FCED1F71-8721-45C7-99CF-4D1D1E4051D2}" presName="horz1" presStyleCnt="0"/>
      <dgm:spPr/>
    </dgm:pt>
    <dgm:pt modelId="{A3AA5453-6A13-4644-A5A9-A79FEB410CB5}" type="pres">
      <dgm:prSet presAssocID="{FCED1F71-8721-45C7-99CF-4D1D1E4051D2}" presName="tx1" presStyleLbl="revTx" presStyleIdx="1" presStyleCnt="4"/>
      <dgm:spPr/>
    </dgm:pt>
    <dgm:pt modelId="{101B78EE-9FC6-4560-B2B2-E443C48D5B91}" type="pres">
      <dgm:prSet presAssocID="{FCED1F71-8721-45C7-99CF-4D1D1E4051D2}" presName="vert1" presStyleCnt="0"/>
      <dgm:spPr/>
    </dgm:pt>
    <dgm:pt modelId="{B9CB04A5-4495-4922-BC1B-F088B0B2C791}" type="pres">
      <dgm:prSet presAssocID="{7542A1A9-0BFF-431B-B704-0A6E63F09BD6}" presName="thickLine" presStyleLbl="alignNode1" presStyleIdx="2" presStyleCnt="4"/>
      <dgm:spPr/>
    </dgm:pt>
    <dgm:pt modelId="{354C8D2E-05D9-4802-8F24-DE87978618C3}" type="pres">
      <dgm:prSet presAssocID="{7542A1A9-0BFF-431B-B704-0A6E63F09BD6}" presName="horz1" presStyleCnt="0"/>
      <dgm:spPr/>
    </dgm:pt>
    <dgm:pt modelId="{7F57049E-B94A-4327-BB1B-F95DAF6B8559}" type="pres">
      <dgm:prSet presAssocID="{7542A1A9-0BFF-431B-B704-0A6E63F09BD6}" presName="tx1" presStyleLbl="revTx" presStyleIdx="2" presStyleCnt="4"/>
      <dgm:spPr/>
    </dgm:pt>
    <dgm:pt modelId="{1A96EA37-8A34-48A6-8A25-FBF4E903C0FB}" type="pres">
      <dgm:prSet presAssocID="{7542A1A9-0BFF-431B-B704-0A6E63F09BD6}" presName="vert1" presStyleCnt="0"/>
      <dgm:spPr/>
    </dgm:pt>
    <dgm:pt modelId="{23AD5C6B-E30B-4936-BEA0-773CA1C6D29A}" type="pres">
      <dgm:prSet presAssocID="{F7A62F51-D8B6-4848-B189-980D52CEA760}" presName="thickLine" presStyleLbl="alignNode1" presStyleIdx="3" presStyleCnt="4"/>
      <dgm:spPr/>
    </dgm:pt>
    <dgm:pt modelId="{EB54DFE9-F429-4A21-9314-24833CB31E53}" type="pres">
      <dgm:prSet presAssocID="{F7A62F51-D8B6-4848-B189-980D52CEA760}" presName="horz1" presStyleCnt="0"/>
      <dgm:spPr/>
    </dgm:pt>
    <dgm:pt modelId="{215DD5CA-575B-4C49-BDDF-A6083410D87D}" type="pres">
      <dgm:prSet presAssocID="{F7A62F51-D8B6-4848-B189-980D52CEA760}" presName="tx1" presStyleLbl="revTx" presStyleIdx="3" presStyleCnt="4"/>
      <dgm:spPr/>
    </dgm:pt>
    <dgm:pt modelId="{DA291299-0F4A-4114-933F-D4726F1511E8}" type="pres">
      <dgm:prSet presAssocID="{F7A62F51-D8B6-4848-B189-980D52CEA760}" presName="vert1" presStyleCnt="0"/>
      <dgm:spPr/>
    </dgm:pt>
  </dgm:ptLst>
  <dgm:cxnLst>
    <dgm:cxn modelId="{D36F0A13-BEA6-4A44-BACB-3031D2F7BE07}" type="presOf" srcId="{EEC5167C-8957-418B-BCC9-385FDAABB9F6}" destId="{3572B1E9-65E9-43BE-B45D-9A33AD1526FD}" srcOrd="0" destOrd="0" presId="urn:microsoft.com/office/officeart/2008/layout/LinedList"/>
    <dgm:cxn modelId="{4C162019-47AA-4F49-8DB4-CAC5343E8F17}" type="presOf" srcId="{FCED1F71-8721-45C7-99CF-4D1D1E4051D2}" destId="{A3AA5453-6A13-4644-A5A9-A79FEB410CB5}" srcOrd="0" destOrd="0" presId="urn:microsoft.com/office/officeart/2008/layout/LinedList"/>
    <dgm:cxn modelId="{B3396D3E-DF50-47FA-B30B-443A6D145BCA}" srcId="{81B6AEBC-6A69-4EFA-976C-D9693F03C28E}" destId="{F7A62F51-D8B6-4848-B189-980D52CEA760}" srcOrd="3" destOrd="0" parTransId="{96E619C0-BC2C-42AE-94C1-998ACA406A54}" sibTransId="{27C46A45-ACDF-4AC3-A3A4-C3A75222C30A}"/>
    <dgm:cxn modelId="{964E234B-AA5A-4758-A7C2-FDF7BEDA9314}" type="presOf" srcId="{7542A1A9-0BFF-431B-B704-0A6E63F09BD6}" destId="{7F57049E-B94A-4327-BB1B-F95DAF6B8559}" srcOrd="0" destOrd="0" presId="urn:microsoft.com/office/officeart/2008/layout/LinedList"/>
    <dgm:cxn modelId="{996E7A53-1C62-421F-B6CA-953990CC8E69}" srcId="{81B6AEBC-6A69-4EFA-976C-D9693F03C28E}" destId="{7542A1A9-0BFF-431B-B704-0A6E63F09BD6}" srcOrd="2" destOrd="0" parTransId="{BABEC1AD-8069-4544-9432-78A890E8EB9E}" sibTransId="{D3DBC5AF-1F9D-4D9C-967E-B33F7472CF03}"/>
    <dgm:cxn modelId="{96798C92-1817-4C39-BBAB-0AD33814BEC2}" srcId="{81B6AEBC-6A69-4EFA-976C-D9693F03C28E}" destId="{FCED1F71-8721-45C7-99CF-4D1D1E4051D2}" srcOrd="1" destOrd="0" parTransId="{6B16FD84-A596-4EEF-BC31-B9A951833EBD}" sibTransId="{57C19A28-DEC8-4F63-B5CD-991B42D11DA3}"/>
    <dgm:cxn modelId="{DB741993-B9F8-49A9-B9A5-26A781AAB37C}" srcId="{81B6AEBC-6A69-4EFA-976C-D9693F03C28E}" destId="{EEC5167C-8957-418B-BCC9-385FDAABB9F6}" srcOrd="0" destOrd="0" parTransId="{F9542BD9-5C1A-4E68-9B52-435FB9A80371}" sibTransId="{46540E18-68BD-4CC9-A855-8EC047EFE0EE}"/>
    <dgm:cxn modelId="{309FD797-689A-484B-B299-8C06359142AA}" type="presOf" srcId="{F7A62F51-D8B6-4848-B189-980D52CEA760}" destId="{215DD5CA-575B-4C49-BDDF-A6083410D87D}" srcOrd="0" destOrd="0" presId="urn:microsoft.com/office/officeart/2008/layout/LinedList"/>
    <dgm:cxn modelId="{851644B2-8F03-4F12-B552-8869EA432C8F}" type="presOf" srcId="{81B6AEBC-6A69-4EFA-976C-D9693F03C28E}" destId="{374BA3A4-1714-4919-BA90-3BE851A5A772}" srcOrd="0" destOrd="0" presId="urn:microsoft.com/office/officeart/2008/layout/LinedList"/>
    <dgm:cxn modelId="{07A6002E-468C-4052-A56B-A4D01D006794}" type="presParOf" srcId="{374BA3A4-1714-4919-BA90-3BE851A5A772}" destId="{30E8D018-957C-42D4-B274-4233881EF274}" srcOrd="0" destOrd="0" presId="urn:microsoft.com/office/officeart/2008/layout/LinedList"/>
    <dgm:cxn modelId="{A9DD1174-DEF3-4462-87A3-45A3ED823969}" type="presParOf" srcId="{374BA3A4-1714-4919-BA90-3BE851A5A772}" destId="{59591117-3624-4BA2-A8CE-1440215F44AC}" srcOrd="1" destOrd="0" presId="urn:microsoft.com/office/officeart/2008/layout/LinedList"/>
    <dgm:cxn modelId="{621D3CBB-5EB1-48AC-9C0A-AF586FF9796D}" type="presParOf" srcId="{59591117-3624-4BA2-A8CE-1440215F44AC}" destId="{3572B1E9-65E9-43BE-B45D-9A33AD1526FD}" srcOrd="0" destOrd="0" presId="urn:microsoft.com/office/officeart/2008/layout/LinedList"/>
    <dgm:cxn modelId="{B39914D6-AF16-4FBD-B8CB-DD2FFA30B0BD}" type="presParOf" srcId="{59591117-3624-4BA2-A8CE-1440215F44AC}" destId="{E6A6E258-6E77-4A8F-93E9-16C98078229C}" srcOrd="1" destOrd="0" presId="urn:microsoft.com/office/officeart/2008/layout/LinedList"/>
    <dgm:cxn modelId="{FB3E46B6-7DD9-4F59-9E04-06EFDC44C791}" type="presParOf" srcId="{374BA3A4-1714-4919-BA90-3BE851A5A772}" destId="{93C6A972-F540-47B3-A3E2-8AB482B35B28}" srcOrd="2" destOrd="0" presId="urn:microsoft.com/office/officeart/2008/layout/LinedList"/>
    <dgm:cxn modelId="{C3914873-1615-4012-9320-CB5221BA1302}" type="presParOf" srcId="{374BA3A4-1714-4919-BA90-3BE851A5A772}" destId="{3CB45FD7-B0EE-4481-98EA-0F4A96407001}" srcOrd="3" destOrd="0" presId="urn:microsoft.com/office/officeart/2008/layout/LinedList"/>
    <dgm:cxn modelId="{7963F8B2-F447-4F3C-969A-24D356A9633D}" type="presParOf" srcId="{3CB45FD7-B0EE-4481-98EA-0F4A96407001}" destId="{A3AA5453-6A13-4644-A5A9-A79FEB410CB5}" srcOrd="0" destOrd="0" presId="urn:microsoft.com/office/officeart/2008/layout/LinedList"/>
    <dgm:cxn modelId="{C94494F4-D047-4AB7-A73E-6A957B8E0491}" type="presParOf" srcId="{3CB45FD7-B0EE-4481-98EA-0F4A96407001}" destId="{101B78EE-9FC6-4560-B2B2-E443C48D5B91}" srcOrd="1" destOrd="0" presId="urn:microsoft.com/office/officeart/2008/layout/LinedList"/>
    <dgm:cxn modelId="{B2116EF6-78FB-4C6F-B8E3-210B25E7094C}" type="presParOf" srcId="{374BA3A4-1714-4919-BA90-3BE851A5A772}" destId="{B9CB04A5-4495-4922-BC1B-F088B0B2C791}" srcOrd="4" destOrd="0" presId="urn:microsoft.com/office/officeart/2008/layout/LinedList"/>
    <dgm:cxn modelId="{20D3A418-221C-4B71-A1FB-6DE52ABD0CED}" type="presParOf" srcId="{374BA3A4-1714-4919-BA90-3BE851A5A772}" destId="{354C8D2E-05D9-4802-8F24-DE87978618C3}" srcOrd="5" destOrd="0" presId="urn:microsoft.com/office/officeart/2008/layout/LinedList"/>
    <dgm:cxn modelId="{5EFD259B-D6CB-4279-A5EF-7CAF6FD45832}" type="presParOf" srcId="{354C8D2E-05D9-4802-8F24-DE87978618C3}" destId="{7F57049E-B94A-4327-BB1B-F95DAF6B8559}" srcOrd="0" destOrd="0" presId="urn:microsoft.com/office/officeart/2008/layout/LinedList"/>
    <dgm:cxn modelId="{5E9DBFFE-0733-4BCF-8A8B-8EC7FF888A52}" type="presParOf" srcId="{354C8D2E-05D9-4802-8F24-DE87978618C3}" destId="{1A96EA37-8A34-48A6-8A25-FBF4E903C0FB}" srcOrd="1" destOrd="0" presId="urn:microsoft.com/office/officeart/2008/layout/LinedList"/>
    <dgm:cxn modelId="{3712C2D7-A81D-4430-8115-BF232B52799E}" type="presParOf" srcId="{374BA3A4-1714-4919-BA90-3BE851A5A772}" destId="{23AD5C6B-E30B-4936-BEA0-773CA1C6D29A}" srcOrd="6" destOrd="0" presId="urn:microsoft.com/office/officeart/2008/layout/LinedList"/>
    <dgm:cxn modelId="{4F3B8352-344D-483A-8969-014BA5B7C099}" type="presParOf" srcId="{374BA3A4-1714-4919-BA90-3BE851A5A772}" destId="{EB54DFE9-F429-4A21-9314-24833CB31E53}" srcOrd="7" destOrd="0" presId="urn:microsoft.com/office/officeart/2008/layout/LinedList"/>
    <dgm:cxn modelId="{7502B8E7-6426-4044-A17A-1ABA55531F8F}" type="presParOf" srcId="{EB54DFE9-F429-4A21-9314-24833CB31E53}" destId="{215DD5CA-575B-4C49-BDDF-A6083410D87D}" srcOrd="0" destOrd="0" presId="urn:microsoft.com/office/officeart/2008/layout/LinedList"/>
    <dgm:cxn modelId="{99C5E158-9854-49AE-9825-7A046288D9CA}" type="presParOf" srcId="{EB54DFE9-F429-4A21-9314-24833CB31E53}" destId="{DA291299-0F4A-4114-933F-D4726F1511E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CF3825-1317-4C71-B9B6-E69B881C9A1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20FEF0-D75F-4995-9747-8C0AACD88634}">
      <dgm:prSet/>
      <dgm:spPr/>
      <dgm:t>
        <a:bodyPr/>
        <a:lstStyle/>
        <a:p>
          <a:r>
            <a:rPr lang="en-US"/>
            <a:t>Automatically managing memory is important but not sufficient. </a:t>
          </a:r>
        </a:p>
      </dgm:t>
    </dgm:pt>
    <dgm:pt modelId="{8417AA8D-A754-4C5E-835F-B7E8639BF23A}" type="parTrans" cxnId="{1C20363A-547B-4645-8951-824397B35C45}">
      <dgm:prSet/>
      <dgm:spPr/>
      <dgm:t>
        <a:bodyPr/>
        <a:lstStyle/>
        <a:p>
          <a:endParaRPr lang="en-US"/>
        </a:p>
      </dgm:t>
    </dgm:pt>
    <dgm:pt modelId="{BFB3F6B9-8AD3-44A2-8C19-B38144430A10}" type="sibTrans" cxnId="{1C20363A-547B-4645-8951-824397B35C45}">
      <dgm:prSet/>
      <dgm:spPr/>
      <dgm:t>
        <a:bodyPr/>
        <a:lstStyle/>
        <a:p>
          <a:endParaRPr lang="en-US"/>
        </a:p>
      </dgm:t>
    </dgm:pt>
    <dgm:pt modelId="{975DADD2-0E13-4EC1-B4BD-192261FE2624}">
      <dgm:prSet/>
      <dgm:spPr/>
      <dgm:t>
        <a:bodyPr/>
        <a:lstStyle/>
        <a:p>
          <a:r>
            <a:rPr lang="en-US"/>
            <a:t>Some memory issues can occur even in a run-time with a GC.</a:t>
          </a:r>
        </a:p>
      </dgm:t>
    </dgm:pt>
    <dgm:pt modelId="{AFFE7391-C521-4E3E-A6BE-E829798C2911}" type="parTrans" cxnId="{DBA8572F-8B2F-4BF3-8BBF-AC27EA140FDE}">
      <dgm:prSet/>
      <dgm:spPr/>
      <dgm:t>
        <a:bodyPr/>
        <a:lstStyle/>
        <a:p>
          <a:endParaRPr lang="en-US"/>
        </a:p>
      </dgm:t>
    </dgm:pt>
    <dgm:pt modelId="{DB1DB17F-1F14-4CE9-905B-9D1B1A80A7F8}" type="sibTrans" cxnId="{DBA8572F-8B2F-4BF3-8BBF-AC27EA140FDE}">
      <dgm:prSet/>
      <dgm:spPr/>
      <dgm:t>
        <a:bodyPr/>
        <a:lstStyle/>
        <a:p>
          <a:endParaRPr lang="en-US"/>
        </a:p>
      </dgm:t>
    </dgm:pt>
    <dgm:pt modelId="{2899DB43-F51C-47B9-8D4F-5BFA840096AA}">
      <dgm:prSet/>
      <dgm:spPr/>
      <dgm:t>
        <a:bodyPr/>
        <a:lstStyle/>
        <a:p>
          <a:r>
            <a:rPr lang="en-US"/>
            <a:t>Buffer overflow, Buffer over-read, Null dereference, dangling and wild pointers, Stack Overflow, and out of memory (OOM) are exceptions for all programming languages.</a:t>
          </a:r>
        </a:p>
      </dgm:t>
    </dgm:pt>
    <dgm:pt modelId="{B0EDC8E9-BB6A-4FAB-BA46-87C0054253A4}" type="parTrans" cxnId="{CA1D7CC9-ABE9-4CB2-826C-F9EB302D4706}">
      <dgm:prSet/>
      <dgm:spPr/>
      <dgm:t>
        <a:bodyPr/>
        <a:lstStyle/>
        <a:p>
          <a:endParaRPr lang="en-US"/>
        </a:p>
      </dgm:t>
    </dgm:pt>
    <dgm:pt modelId="{C2023ACF-4CDB-476F-97B4-F1B045D8EF3A}" type="sibTrans" cxnId="{CA1D7CC9-ABE9-4CB2-826C-F9EB302D4706}">
      <dgm:prSet/>
      <dgm:spPr/>
      <dgm:t>
        <a:bodyPr/>
        <a:lstStyle/>
        <a:p>
          <a:endParaRPr lang="en-US"/>
        </a:p>
      </dgm:t>
    </dgm:pt>
    <dgm:pt modelId="{689A6E77-2696-4399-A3DB-136DBFE691BE}">
      <dgm:prSet/>
      <dgm:spPr/>
      <dgm:t>
        <a:bodyPr/>
        <a:lstStyle/>
        <a:p>
          <a:r>
            <a:rPr lang="en-US"/>
            <a:t>They are more related to an “unsafe” coding defect than an internal problem in the programming language or the runtime.</a:t>
          </a:r>
        </a:p>
      </dgm:t>
    </dgm:pt>
    <dgm:pt modelId="{9385A534-4BC4-46C1-AE96-8B895BC13D43}" type="parTrans" cxnId="{ABCA9B8A-3D1B-488A-9177-73DAD1E13F38}">
      <dgm:prSet/>
      <dgm:spPr/>
      <dgm:t>
        <a:bodyPr/>
        <a:lstStyle/>
        <a:p>
          <a:endParaRPr lang="en-US"/>
        </a:p>
      </dgm:t>
    </dgm:pt>
    <dgm:pt modelId="{5C7BB13A-8B09-47E0-AD38-B08BD017020C}" type="sibTrans" cxnId="{ABCA9B8A-3D1B-488A-9177-73DAD1E13F38}">
      <dgm:prSet/>
      <dgm:spPr/>
      <dgm:t>
        <a:bodyPr/>
        <a:lstStyle/>
        <a:p>
          <a:endParaRPr lang="en-US"/>
        </a:p>
      </dgm:t>
    </dgm:pt>
    <dgm:pt modelId="{E1931C3A-2CF7-4EBC-9CEA-728831CB7EA5}">
      <dgm:prSet/>
      <dgm:spPr/>
      <dgm:t>
        <a:bodyPr/>
        <a:lstStyle/>
        <a:p>
          <a:r>
            <a:rPr lang="en-US"/>
            <a:t>The most important piece of advice is to take a </a:t>
          </a:r>
          <a:r>
            <a:rPr lang="en-US" b="1"/>
            <a:t>defensive approach </a:t>
          </a:r>
          <a:r>
            <a:rPr lang="en-US"/>
            <a:t>in writing code. </a:t>
          </a:r>
        </a:p>
      </dgm:t>
    </dgm:pt>
    <dgm:pt modelId="{057BA826-87A8-495E-B8B5-092D31DB5C0B}" type="parTrans" cxnId="{0C00DDDE-E8F6-4677-B130-D653C5A389B4}">
      <dgm:prSet/>
      <dgm:spPr/>
      <dgm:t>
        <a:bodyPr/>
        <a:lstStyle/>
        <a:p>
          <a:endParaRPr lang="en-US"/>
        </a:p>
      </dgm:t>
    </dgm:pt>
    <dgm:pt modelId="{6858D6AB-44AC-4F9A-BAC5-60DFAE98F2FB}" type="sibTrans" cxnId="{0C00DDDE-E8F6-4677-B130-D653C5A389B4}">
      <dgm:prSet/>
      <dgm:spPr/>
      <dgm:t>
        <a:bodyPr/>
        <a:lstStyle/>
        <a:p>
          <a:endParaRPr lang="en-US"/>
        </a:p>
      </dgm:t>
    </dgm:pt>
    <dgm:pt modelId="{CC02E0CD-6824-4FBB-9BCD-4D39037C7306}">
      <dgm:prSet/>
      <dgm:spPr/>
      <dgm:t>
        <a:bodyPr/>
        <a:lstStyle/>
        <a:p>
          <a:r>
            <a:rPr lang="en-US"/>
            <a:t>A program should be able to run properly even through unforeseen processes or when unexpected entries.</a:t>
          </a:r>
        </a:p>
      </dgm:t>
    </dgm:pt>
    <dgm:pt modelId="{B401F1A6-2435-4B89-8B22-CE09CA417890}" type="parTrans" cxnId="{178D676A-3BF2-4D94-8BF5-4DD7C5BBDF31}">
      <dgm:prSet/>
      <dgm:spPr/>
      <dgm:t>
        <a:bodyPr/>
        <a:lstStyle/>
        <a:p>
          <a:endParaRPr lang="en-US"/>
        </a:p>
      </dgm:t>
    </dgm:pt>
    <dgm:pt modelId="{7FFE81B0-7D6C-457E-9940-D62003AB48ED}" type="sibTrans" cxnId="{178D676A-3BF2-4D94-8BF5-4DD7C5BBDF31}">
      <dgm:prSet/>
      <dgm:spPr/>
      <dgm:t>
        <a:bodyPr/>
        <a:lstStyle/>
        <a:p>
          <a:endParaRPr lang="en-US"/>
        </a:p>
      </dgm:t>
    </dgm:pt>
    <dgm:pt modelId="{5E1CCF3A-8B7A-4837-B0BB-EC99B0463630}" type="pres">
      <dgm:prSet presAssocID="{2BCF3825-1317-4C71-B9B6-E69B881C9A12}" presName="root" presStyleCnt="0">
        <dgm:presLayoutVars>
          <dgm:dir/>
          <dgm:resizeHandles val="exact"/>
        </dgm:presLayoutVars>
      </dgm:prSet>
      <dgm:spPr/>
    </dgm:pt>
    <dgm:pt modelId="{01B2B7B3-D5C2-4904-BAC6-82351D327FD6}" type="pres">
      <dgm:prSet presAssocID="{D320FEF0-D75F-4995-9747-8C0AACD88634}" presName="compNode" presStyleCnt="0"/>
      <dgm:spPr/>
    </dgm:pt>
    <dgm:pt modelId="{4FCE3D19-07AA-4CD0-A35F-CCB0F2630813}" type="pres">
      <dgm:prSet presAssocID="{D320FEF0-D75F-4995-9747-8C0AACD88634}" presName="bgRect" presStyleLbl="bgShp" presStyleIdx="0" presStyleCnt="6"/>
      <dgm:spPr/>
    </dgm:pt>
    <dgm:pt modelId="{E227CFBB-8D81-49D1-8F33-D8B7DD4CF4E0}" type="pres">
      <dgm:prSet presAssocID="{D320FEF0-D75F-4995-9747-8C0AACD8863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erveau"/>
        </a:ext>
      </dgm:extLst>
    </dgm:pt>
    <dgm:pt modelId="{CBAA824A-19A8-4E0A-B12B-DCE8701B2FFE}" type="pres">
      <dgm:prSet presAssocID="{D320FEF0-D75F-4995-9747-8C0AACD88634}" presName="spaceRect" presStyleCnt="0"/>
      <dgm:spPr/>
    </dgm:pt>
    <dgm:pt modelId="{0CC2AD18-2FAF-468C-8E2B-ABB95883C39C}" type="pres">
      <dgm:prSet presAssocID="{D320FEF0-D75F-4995-9747-8C0AACD88634}" presName="parTx" presStyleLbl="revTx" presStyleIdx="0" presStyleCnt="6">
        <dgm:presLayoutVars>
          <dgm:chMax val="0"/>
          <dgm:chPref val="0"/>
        </dgm:presLayoutVars>
      </dgm:prSet>
      <dgm:spPr/>
    </dgm:pt>
    <dgm:pt modelId="{A80C48F2-3232-4B97-9886-72808E253FD5}" type="pres">
      <dgm:prSet presAssocID="{BFB3F6B9-8AD3-44A2-8C19-B38144430A10}" presName="sibTrans" presStyleCnt="0"/>
      <dgm:spPr/>
    </dgm:pt>
    <dgm:pt modelId="{6FE8DA4E-0196-45AB-969C-FB37117E56DA}" type="pres">
      <dgm:prSet presAssocID="{975DADD2-0E13-4EC1-B4BD-192261FE2624}" presName="compNode" presStyleCnt="0"/>
      <dgm:spPr/>
    </dgm:pt>
    <dgm:pt modelId="{A309D97A-C24F-408F-BB4C-A90BBD740076}" type="pres">
      <dgm:prSet presAssocID="{975DADD2-0E13-4EC1-B4BD-192261FE2624}" presName="bgRect" presStyleLbl="bgShp" presStyleIdx="1" presStyleCnt="6"/>
      <dgm:spPr/>
    </dgm:pt>
    <dgm:pt modelId="{7FD9A39B-6CD5-4B10-9877-DE8F66220D5A}" type="pres">
      <dgm:prSet presAssocID="{975DADD2-0E13-4EC1-B4BD-192261FE262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eur"/>
        </a:ext>
      </dgm:extLst>
    </dgm:pt>
    <dgm:pt modelId="{3D3252E6-06DD-48E5-B334-6612F849BC6D}" type="pres">
      <dgm:prSet presAssocID="{975DADD2-0E13-4EC1-B4BD-192261FE2624}" presName="spaceRect" presStyleCnt="0"/>
      <dgm:spPr/>
    </dgm:pt>
    <dgm:pt modelId="{42CA452B-629C-45B4-946E-9D4848C49593}" type="pres">
      <dgm:prSet presAssocID="{975DADD2-0E13-4EC1-B4BD-192261FE2624}" presName="parTx" presStyleLbl="revTx" presStyleIdx="1" presStyleCnt="6">
        <dgm:presLayoutVars>
          <dgm:chMax val="0"/>
          <dgm:chPref val="0"/>
        </dgm:presLayoutVars>
      </dgm:prSet>
      <dgm:spPr/>
    </dgm:pt>
    <dgm:pt modelId="{0BBB3BC3-EFB6-4CD5-AD73-AEB5CDF634A0}" type="pres">
      <dgm:prSet presAssocID="{DB1DB17F-1F14-4CE9-905B-9D1B1A80A7F8}" presName="sibTrans" presStyleCnt="0"/>
      <dgm:spPr/>
    </dgm:pt>
    <dgm:pt modelId="{35FFBEF0-4E40-4FF2-9438-29CC217805B7}" type="pres">
      <dgm:prSet presAssocID="{2899DB43-F51C-47B9-8D4F-5BFA840096AA}" presName="compNode" presStyleCnt="0"/>
      <dgm:spPr/>
    </dgm:pt>
    <dgm:pt modelId="{D0694992-F836-433A-A35F-7061E1AC7CB6}" type="pres">
      <dgm:prSet presAssocID="{2899DB43-F51C-47B9-8D4F-5BFA840096AA}" presName="bgRect" presStyleLbl="bgShp" presStyleIdx="2" presStyleCnt="6"/>
      <dgm:spPr/>
    </dgm:pt>
    <dgm:pt modelId="{C606BC92-05AE-4582-897D-D2F13B5C3447}" type="pres">
      <dgm:prSet presAssocID="{2899DB43-F51C-47B9-8D4F-5BFA840096A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éconnecté"/>
        </a:ext>
      </dgm:extLst>
    </dgm:pt>
    <dgm:pt modelId="{E9FDF18B-BCA6-4836-937B-296C051D7E71}" type="pres">
      <dgm:prSet presAssocID="{2899DB43-F51C-47B9-8D4F-5BFA840096AA}" presName="spaceRect" presStyleCnt="0"/>
      <dgm:spPr/>
    </dgm:pt>
    <dgm:pt modelId="{3A0C3C24-FA36-4724-B150-8B97523E5EAD}" type="pres">
      <dgm:prSet presAssocID="{2899DB43-F51C-47B9-8D4F-5BFA840096AA}" presName="parTx" presStyleLbl="revTx" presStyleIdx="2" presStyleCnt="6">
        <dgm:presLayoutVars>
          <dgm:chMax val="0"/>
          <dgm:chPref val="0"/>
        </dgm:presLayoutVars>
      </dgm:prSet>
      <dgm:spPr/>
    </dgm:pt>
    <dgm:pt modelId="{EEC78DAF-D268-458C-A0E0-3221AA80EA58}" type="pres">
      <dgm:prSet presAssocID="{C2023ACF-4CDB-476F-97B4-F1B045D8EF3A}" presName="sibTrans" presStyleCnt="0"/>
      <dgm:spPr/>
    </dgm:pt>
    <dgm:pt modelId="{8F945036-0325-431C-91C1-6863942F08D1}" type="pres">
      <dgm:prSet presAssocID="{689A6E77-2696-4399-A3DB-136DBFE691BE}" presName="compNode" presStyleCnt="0"/>
      <dgm:spPr/>
    </dgm:pt>
    <dgm:pt modelId="{07DEFD29-29DF-4571-B922-22936DD6AD98}" type="pres">
      <dgm:prSet presAssocID="{689A6E77-2696-4399-A3DB-136DBFE691BE}" presName="bgRect" presStyleLbl="bgShp" presStyleIdx="3" presStyleCnt="6"/>
      <dgm:spPr/>
    </dgm:pt>
    <dgm:pt modelId="{DE4FFB05-91C8-4BBE-AC92-786A5E198FC7}" type="pres">
      <dgm:prSet presAssocID="{689A6E77-2696-4399-A3DB-136DBFE691B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ur"/>
        </a:ext>
      </dgm:extLst>
    </dgm:pt>
    <dgm:pt modelId="{459600C4-886D-430F-9DF1-4CEEF1B63794}" type="pres">
      <dgm:prSet presAssocID="{689A6E77-2696-4399-A3DB-136DBFE691BE}" presName="spaceRect" presStyleCnt="0"/>
      <dgm:spPr/>
    </dgm:pt>
    <dgm:pt modelId="{B93B5777-C717-4328-B816-C2294576F93E}" type="pres">
      <dgm:prSet presAssocID="{689A6E77-2696-4399-A3DB-136DBFE691BE}" presName="parTx" presStyleLbl="revTx" presStyleIdx="3" presStyleCnt="6">
        <dgm:presLayoutVars>
          <dgm:chMax val="0"/>
          <dgm:chPref val="0"/>
        </dgm:presLayoutVars>
      </dgm:prSet>
      <dgm:spPr/>
    </dgm:pt>
    <dgm:pt modelId="{FCA22F53-07EB-4938-8EE0-55F3AAC3A2CF}" type="pres">
      <dgm:prSet presAssocID="{5C7BB13A-8B09-47E0-AD38-B08BD017020C}" presName="sibTrans" presStyleCnt="0"/>
      <dgm:spPr/>
    </dgm:pt>
    <dgm:pt modelId="{55CC482C-8DC8-4E88-A8EC-B75DF9100CC1}" type="pres">
      <dgm:prSet presAssocID="{E1931C3A-2CF7-4EBC-9CEA-728831CB7EA5}" presName="compNode" presStyleCnt="0"/>
      <dgm:spPr/>
    </dgm:pt>
    <dgm:pt modelId="{68B88084-1679-4691-B152-2BF4B4151831}" type="pres">
      <dgm:prSet presAssocID="{E1931C3A-2CF7-4EBC-9CEA-728831CB7EA5}" presName="bgRect" presStyleLbl="bgShp" presStyleIdx="4" presStyleCnt="6"/>
      <dgm:spPr/>
    </dgm:pt>
    <dgm:pt modelId="{59D5F77A-764D-43B2-9946-00FA41966E9D}" type="pres">
      <dgm:prSet presAssocID="{E1931C3A-2CF7-4EBC-9CEA-728831CB7EA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rayon"/>
        </a:ext>
      </dgm:extLst>
    </dgm:pt>
    <dgm:pt modelId="{E4672D62-64E3-4BBB-AC54-32F2AFE6A1C5}" type="pres">
      <dgm:prSet presAssocID="{E1931C3A-2CF7-4EBC-9CEA-728831CB7EA5}" presName="spaceRect" presStyleCnt="0"/>
      <dgm:spPr/>
    </dgm:pt>
    <dgm:pt modelId="{E65D978B-4C2D-4DFD-B160-12BFBC4DE0E9}" type="pres">
      <dgm:prSet presAssocID="{E1931C3A-2CF7-4EBC-9CEA-728831CB7EA5}" presName="parTx" presStyleLbl="revTx" presStyleIdx="4" presStyleCnt="6">
        <dgm:presLayoutVars>
          <dgm:chMax val="0"/>
          <dgm:chPref val="0"/>
        </dgm:presLayoutVars>
      </dgm:prSet>
      <dgm:spPr/>
    </dgm:pt>
    <dgm:pt modelId="{E931D150-B0B9-4B78-A40A-B28A4E38F02D}" type="pres">
      <dgm:prSet presAssocID="{6858D6AB-44AC-4F9A-BAC5-60DFAE98F2FB}" presName="sibTrans" presStyleCnt="0"/>
      <dgm:spPr/>
    </dgm:pt>
    <dgm:pt modelId="{C917016E-E388-42AD-8BD5-FAB0D00211A2}" type="pres">
      <dgm:prSet presAssocID="{CC02E0CD-6824-4FBB-9BCD-4D39037C7306}" presName="compNode" presStyleCnt="0"/>
      <dgm:spPr/>
    </dgm:pt>
    <dgm:pt modelId="{A84EAFDE-6EED-40BA-BB1D-21B909DF7712}" type="pres">
      <dgm:prSet presAssocID="{CC02E0CD-6824-4FBB-9BCD-4D39037C7306}" presName="bgRect" presStyleLbl="bgShp" presStyleIdx="5" presStyleCnt="6"/>
      <dgm:spPr/>
    </dgm:pt>
    <dgm:pt modelId="{6056D190-E6C3-40CF-AF12-DA4B2E517A4C}" type="pres">
      <dgm:prSet presAssocID="{CC02E0CD-6824-4FBB-9BCD-4D39037C730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agramme de flux"/>
        </a:ext>
      </dgm:extLst>
    </dgm:pt>
    <dgm:pt modelId="{24AE343B-3F2A-40B9-9F1A-2E40885E24A5}" type="pres">
      <dgm:prSet presAssocID="{CC02E0CD-6824-4FBB-9BCD-4D39037C7306}" presName="spaceRect" presStyleCnt="0"/>
      <dgm:spPr/>
    </dgm:pt>
    <dgm:pt modelId="{E9C0A7ED-AFAC-4C0A-A3D2-6A3B78944011}" type="pres">
      <dgm:prSet presAssocID="{CC02E0CD-6824-4FBB-9BCD-4D39037C7306}" presName="parTx" presStyleLbl="revTx" presStyleIdx="5" presStyleCnt="6">
        <dgm:presLayoutVars>
          <dgm:chMax val="0"/>
          <dgm:chPref val="0"/>
        </dgm:presLayoutVars>
      </dgm:prSet>
      <dgm:spPr/>
    </dgm:pt>
  </dgm:ptLst>
  <dgm:cxnLst>
    <dgm:cxn modelId="{DBA8572F-8B2F-4BF3-8BBF-AC27EA140FDE}" srcId="{2BCF3825-1317-4C71-B9B6-E69B881C9A12}" destId="{975DADD2-0E13-4EC1-B4BD-192261FE2624}" srcOrd="1" destOrd="0" parTransId="{AFFE7391-C521-4E3E-A6BE-E829798C2911}" sibTransId="{DB1DB17F-1F14-4CE9-905B-9D1B1A80A7F8}"/>
    <dgm:cxn modelId="{EC68F131-3DE1-4E3A-89DE-799C3B4544D3}" type="presOf" srcId="{2899DB43-F51C-47B9-8D4F-5BFA840096AA}" destId="{3A0C3C24-FA36-4724-B150-8B97523E5EAD}" srcOrd="0" destOrd="0" presId="urn:microsoft.com/office/officeart/2018/2/layout/IconVerticalSolidList"/>
    <dgm:cxn modelId="{5998C834-8449-4DEC-AD1E-15B9C449706C}" type="presOf" srcId="{D320FEF0-D75F-4995-9747-8C0AACD88634}" destId="{0CC2AD18-2FAF-468C-8E2B-ABB95883C39C}" srcOrd="0" destOrd="0" presId="urn:microsoft.com/office/officeart/2018/2/layout/IconVerticalSolidList"/>
    <dgm:cxn modelId="{1C20363A-547B-4645-8951-824397B35C45}" srcId="{2BCF3825-1317-4C71-B9B6-E69B881C9A12}" destId="{D320FEF0-D75F-4995-9747-8C0AACD88634}" srcOrd="0" destOrd="0" parTransId="{8417AA8D-A754-4C5E-835F-B7E8639BF23A}" sibTransId="{BFB3F6B9-8AD3-44A2-8C19-B38144430A10}"/>
    <dgm:cxn modelId="{BBC56B3C-EFB6-4CD8-964C-FFF5891A9977}" type="presOf" srcId="{975DADD2-0E13-4EC1-B4BD-192261FE2624}" destId="{42CA452B-629C-45B4-946E-9D4848C49593}" srcOrd="0" destOrd="0" presId="urn:microsoft.com/office/officeart/2018/2/layout/IconVerticalSolidList"/>
    <dgm:cxn modelId="{178D676A-3BF2-4D94-8BF5-4DD7C5BBDF31}" srcId="{2BCF3825-1317-4C71-B9B6-E69B881C9A12}" destId="{CC02E0CD-6824-4FBB-9BCD-4D39037C7306}" srcOrd="5" destOrd="0" parTransId="{B401F1A6-2435-4B89-8B22-CE09CA417890}" sibTransId="{7FFE81B0-7D6C-457E-9940-D62003AB48ED}"/>
    <dgm:cxn modelId="{1884F96D-CF40-4D56-82A4-8E3DC8845715}" type="presOf" srcId="{CC02E0CD-6824-4FBB-9BCD-4D39037C7306}" destId="{E9C0A7ED-AFAC-4C0A-A3D2-6A3B78944011}" srcOrd="0" destOrd="0" presId="urn:microsoft.com/office/officeart/2018/2/layout/IconVerticalSolidList"/>
    <dgm:cxn modelId="{F5ECC883-7043-449A-9658-8D0B7207563A}" type="presOf" srcId="{E1931C3A-2CF7-4EBC-9CEA-728831CB7EA5}" destId="{E65D978B-4C2D-4DFD-B160-12BFBC4DE0E9}" srcOrd="0" destOrd="0" presId="urn:microsoft.com/office/officeart/2018/2/layout/IconVerticalSolidList"/>
    <dgm:cxn modelId="{ABCA9B8A-3D1B-488A-9177-73DAD1E13F38}" srcId="{2BCF3825-1317-4C71-B9B6-E69B881C9A12}" destId="{689A6E77-2696-4399-A3DB-136DBFE691BE}" srcOrd="3" destOrd="0" parTransId="{9385A534-4BC4-46C1-AE96-8B895BC13D43}" sibTransId="{5C7BB13A-8B09-47E0-AD38-B08BD017020C}"/>
    <dgm:cxn modelId="{C87F8D9F-01A0-4D41-B623-18EE9239776A}" type="presOf" srcId="{2BCF3825-1317-4C71-B9B6-E69B881C9A12}" destId="{5E1CCF3A-8B7A-4837-B0BB-EC99B0463630}" srcOrd="0" destOrd="0" presId="urn:microsoft.com/office/officeart/2018/2/layout/IconVerticalSolidList"/>
    <dgm:cxn modelId="{CA1D7CC9-ABE9-4CB2-826C-F9EB302D4706}" srcId="{2BCF3825-1317-4C71-B9B6-E69B881C9A12}" destId="{2899DB43-F51C-47B9-8D4F-5BFA840096AA}" srcOrd="2" destOrd="0" parTransId="{B0EDC8E9-BB6A-4FAB-BA46-87C0054253A4}" sibTransId="{C2023ACF-4CDB-476F-97B4-F1B045D8EF3A}"/>
    <dgm:cxn modelId="{0C00DDDE-E8F6-4677-B130-D653C5A389B4}" srcId="{2BCF3825-1317-4C71-B9B6-E69B881C9A12}" destId="{E1931C3A-2CF7-4EBC-9CEA-728831CB7EA5}" srcOrd="4" destOrd="0" parTransId="{057BA826-87A8-495E-B8B5-092D31DB5C0B}" sibTransId="{6858D6AB-44AC-4F9A-BAC5-60DFAE98F2FB}"/>
    <dgm:cxn modelId="{9DA7AFE2-BC3D-4977-A5C4-FDB08231EC4F}" type="presOf" srcId="{689A6E77-2696-4399-A3DB-136DBFE691BE}" destId="{B93B5777-C717-4328-B816-C2294576F93E}" srcOrd="0" destOrd="0" presId="urn:microsoft.com/office/officeart/2018/2/layout/IconVerticalSolidList"/>
    <dgm:cxn modelId="{26971B15-E0CC-4A23-A676-F5C1AFC95D1B}" type="presParOf" srcId="{5E1CCF3A-8B7A-4837-B0BB-EC99B0463630}" destId="{01B2B7B3-D5C2-4904-BAC6-82351D327FD6}" srcOrd="0" destOrd="0" presId="urn:microsoft.com/office/officeart/2018/2/layout/IconVerticalSolidList"/>
    <dgm:cxn modelId="{C1C27A3F-CD2B-47A8-BEE0-3371AC774009}" type="presParOf" srcId="{01B2B7B3-D5C2-4904-BAC6-82351D327FD6}" destId="{4FCE3D19-07AA-4CD0-A35F-CCB0F2630813}" srcOrd="0" destOrd="0" presId="urn:microsoft.com/office/officeart/2018/2/layout/IconVerticalSolidList"/>
    <dgm:cxn modelId="{86286D91-1B80-41AA-914F-E5730A52C176}" type="presParOf" srcId="{01B2B7B3-D5C2-4904-BAC6-82351D327FD6}" destId="{E227CFBB-8D81-49D1-8F33-D8B7DD4CF4E0}" srcOrd="1" destOrd="0" presId="urn:microsoft.com/office/officeart/2018/2/layout/IconVerticalSolidList"/>
    <dgm:cxn modelId="{36750041-BB29-4B1A-B6D4-53A6C6CCABEB}" type="presParOf" srcId="{01B2B7B3-D5C2-4904-BAC6-82351D327FD6}" destId="{CBAA824A-19A8-4E0A-B12B-DCE8701B2FFE}" srcOrd="2" destOrd="0" presId="urn:microsoft.com/office/officeart/2018/2/layout/IconVerticalSolidList"/>
    <dgm:cxn modelId="{4D816E6A-7D2B-4E19-834F-E6BFFDACD2BA}" type="presParOf" srcId="{01B2B7B3-D5C2-4904-BAC6-82351D327FD6}" destId="{0CC2AD18-2FAF-468C-8E2B-ABB95883C39C}" srcOrd="3" destOrd="0" presId="urn:microsoft.com/office/officeart/2018/2/layout/IconVerticalSolidList"/>
    <dgm:cxn modelId="{BFC280DA-E0B7-44AD-BD1E-CF770E71D71B}" type="presParOf" srcId="{5E1CCF3A-8B7A-4837-B0BB-EC99B0463630}" destId="{A80C48F2-3232-4B97-9886-72808E253FD5}" srcOrd="1" destOrd="0" presId="urn:microsoft.com/office/officeart/2018/2/layout/IconVerticalSolidList"/>
    <dgm:cxn modelId="{2D70474E-E0DC-4B68-A3D0-5A354BE505B1}" type="presParOf" srcId="{5E1CCF3A-8B7A-4837-B0BB-EC99B0463630}" destId="{6FE8DA4E-0196-45AB-969C-FB37117E56DA}" srcOrd="2" destOrd="0" presId="urn:microsoft.com/office/officeart/2018/2/layout/IconVerticalSolidList"/>
    <dgm:cxn modelId="{957CA00A-8BC5-4EBB-9AFE-6460FD4677A6}" type="presParOf" srcId="{6FE8DA4E-0196-45AB-969C-FB37117E56DA}" destId="{A309D97A-C24F-408F-BB4C-A90BBD740076}" srcOrd="0" destOrd="0" presId="urn:microsoft.com/office/officeart/2018/2/layout/IconVerticalSolidList"/>
    <dgm:cxn modelId="{3EBE4E12-94A4-49D2-AC0C-ED31CE903373}" type="presParOf" srcId="{6FE8DA4E-0196-45AB-969C-FB37117E56DA}" destId="{7FD9A39B-6CD5-4B10-9877-DE8F66220D5A}" srcOrd="1" destOrd="0" presId="urn:microsoft.com/office/officeart/2018/2/layout/IconVerticalSolidList"/>
    <dgm:cxn modelId="{15479104-7822-461B-9CA9-EDA48A69746A}" type="presParOf" srcId="{6FE8DA4E-0196-45AB-969C-FB37117E56DA}" destId="{3D3252E6-06DD-48E5-B334-6612F849BC6D}" srcOrd="2" destOrd="0" presId="urn:microsoft.com/office/officeart/2018/2/layout/IconVerticalSolidList"/>
    <dgm:cxn modelId="{84B0B835-F0AE-4D34-9FFE-81AABD796DD2}" type="presParOf" srcId="{6FE8DA4E-0196-45AB-969C-FB37117E56DA}" destId="{42CA452B-629C-45B4-946E-9D4848C49593}" srcOrd="3" destOrd="0" presId="urn:microsoft.com/office/officeart/2018/2/layout/IconVerticalSolidList"/>
    <dgm:cxn modelId="{BF3FDBD5-C258-4B42-B2DE-83BEC56FE35A}" type="presParOf" srcId="{5E1CCF3A-8B7A-4837-B0BB-EC99B0463630}" destId="{0BBB3BC3-EFB6-4CD5-AD73-AEB5CDF634A0}" srcOrd="3" destOrd="0" presId="urn:microsoft.com/office/officeart/2018/2/layout/IconVerticalSolidList"/>
    <dgm:cxn modelId="{E0DB2B74-88EC-4276-AF83-2AA5140284C5}" type="presParOf" srcId="{5E1CCF3A-8B7A-4837-B0BB-EC99B0463630}" destId="{35FFBEF0-4E40-4FF2-9438-29CC217805B7}" srcOrd="4" destOrd="0" presId="urn:microsoft.com/office/officeart/2018/2/layout/IconVerticalSolidList"/>
    <dgm:cxn modelId="{7AA034E8-590B-4889-A21E-FCDC5821BB99}" type="presParOf" srcId="{35FFBEF0-4E40-4FF2-9438-29CC217805B7}" destId="{D0694992-F836-433A-A35F-7061E1AC7CB6}" srcOrd="0" destOrd="0" presId="urn:microsoft.com/office/officeart/2018/2/layout/IconVerticalSolidList"/>
    <dgm:cxn modelId="{B168AE31-19C0-4FDA-8F79-02726F8606A4}" type="presParOf" srcId="{35FFBEF0-4E40-4FF2-9438-29CC217805B7}" destId="{C606BC92-05AE-4582-897D-D2F13B5C3447}" srcOrd="1" destOrd="0" presId="urn:microsoft.com/office/officeart/2018/2/layout/IconVerticalSolidList"/>
    <dgm:cxn modelId="{1B7CC967-01DA-4774-B6EA-61DD331E19B0}" type="presParOf" srcId="{35FFBEF0-4E40-4FF2-9438-29CC217805B7}" destId="{E9FDF18B-BCA6-4836-937B-296C051D7E71}" srcOrd="2" destOrd="0" presId="urn:microsoft.com/office/officeart/2018/2/layout/IconVerticalSolidList"/>
    <dgm:cxn modelId="{F4EAE641-0FC3-46D2-A855-EC1FDF312139}" type="presParOf" srcId="{35FFBEF0-4E40-4FF2-9438-29CC217805B7}" destId="{3A0C3C24-FA36-4724-B150-8B97523E5EAD}" srcOrd="3" destOrd="0" presId="urn:microsoft.com/office/officeart/2018/2/layout/IconVerticalSolidList"/>
    <dgm:cxn modelId="{736E03EE-624E-4B77-BE45-55014FADF2D1}" type="presParOf" srcId="{5E1CCF3A-8B7A-4837-B0BB-EC99B0463630}" destId="{EEC78DAF-D268-458C-A0E0-3221AA80EA58}" srcOrd="5" destOrd="0" presId="urn:microsoft.com/office/officeart/2018/2/layout/IconVerticalSolidList"/>
    <dgm:cxn modelId="{E4335A52-274A-45A9-953B-DEE2008562E0}" type="presParOf" srcId="{5E1CCF3A-8B7A-4837-B0BB-EC99B0463630}" destId="{8F945036-0325-431C-91C1-6863942F08D1}" srcOrd="6" destOrd="0" presId="urn:microsoft.com/office/officeart/2018/2/layout/IconVerticalSolidList"/>
    <dgm:cxn modelId="{9E887D9C-0776-434D-8989-79CC299FE559}" type="presParOf" srcId="{8F945036-0325-431C-91C1-6863942F08D1}" destId="{07DEFD29-29DF-4571-B922-22936DD6AD98}" srcOrd="0" destOrd="0" presId="urn:microsoft.com/office/officeart/2018/2/layout/IconVerticalSolidList"/>
    <dgm:cxn modelId="{BC4116BB-D35C-41A5-A2AE-D484A29E68BF}" type="presParOf" srcId="{8F945036-0325-431C-91C1-6863942F08D1}" destId="{DE4FFB05-91C8-4BBE-AC92-786A5E198FC7}" srcOrd="1" destOrd="0" presId="urn:microsoft.com/office/officeart/2018/2/layout/IconVerticalSolidList"/>
    <dgm:cxn modelId="{B0423207-C570-4140-856A-BF02EE66648C}" type="presParOf" srcId="{8F945036-0325-431C-91C1-6863942F08D1}" destId="{459600C4-886D-430F-9DF1-4CEEF1B63794}" srcOrd="2" destOrd="0" presId="urn:microsoft.com/office/officeart/2018/2/layout/IconVerticalSolidList"/>
    <dgm:cxn modelId="{C9C4789A-4745-4990-A6A3-6D462D3238ED}" type="presParOf" srcId="{8F945036-0325-431C-91C1-6863942F08D1}" destId="{B93B5777-C717-4328-B816-C2294576F93E}" srcOrd="3" destOrd="0" presId="urn:microsoft.com/office/officeart/2018/2/layout/IconVerticalSolidList"/>
    <dgm:cxn modelId="{9CBD07A3-D747-4759-B74D-E0F064D49756}" type="presParOf" srcId="{5E1CCF3A-8B7A-4837-B0BB-EC99B0463630}" destId="{FCA22F53-07EB-4938-8EE0-55F3AAC3A2CF}" srcOrd="7" destOrd="0" presId="urn:microsoft.com/office/officeart/2018/2/layout/IconVerticalSolidList"/>
    <dgm:cxn modelId="{F11B72C8-DCF3-479F-859A-F46B8914EFE3}" type="presParOf" srcId="{5E1CCF3A-8B7A-4837-B0BB-EC99B0463630}" destId="{55CC482C-8DC8-4E88-A8EC-B75DF9100CC1}" srcOrd="8" destOrd="0" presId="urn:microsoft.com/office/officeart/2018/2/layout/IconVerticalSolidList"/>
    <dgm:cxn modelId="{09899F92-8BC5-47C1-8C2D-6B642B69D9E5}" type="presParOf" srcId="{55CC482C-8DC8-4E88-A8EC-B75DF9100CC1}" destId="{68B88084-1679-4691-B152-2BF4B4151831}" srcOrd="0" destOrd="0" presId="urn:microsoft.com/office/officeart/2018/2/layout/IconVerticalSolidList"/>
    <dgm:cxn modelId="{1D1F51C5-5AD1-48D3-87FB-BC00FC106DC3}" type="presParOf" srcId="{55CC482C-8DC8-4E88-A8EC-B75DF9100CC1}" destId="{59D5F77A-764D-43B2-9946-00FA41966E9D}" srcOrd="1" destOrd="0" presId="urn:microsoft.com/office/officeart/2018/2/layout/IconVerticalSolidList"/>
    <dgm:cxn modelId="{D71CD1D9-8F80-478F-942D-ABD900AF94A6}" type="presParOf" srcId="{55CC482C-8DC8-4E88-A8EC-B75DF9100CC1}" destId="{E4672D62-64E3-4BBB-AC54-32F2AFE6A1C5}" srcOrd="2" destOrd="0" presId="urn:microsoft.com/office/officeart/2018/2/layout/IconVerticalSolidList"/>
    <dgm:cxn modelId="{12CDF923-D249-4B82-AF61-5E7B1E33B91D}" type="presParOf" srcId="{55CC482C-8DC8-4E88-A8EC-B75DF9100CC1}" destId="{E65D978B-4C2D-4DFD-B160-12BFBC4DE0E9}" srcOrd="3" destOrd="0" presId="urn:microsoft.com/office/officeart/2018/2/layout/IconVerticalSolidList"/>
    <dgm:cxn modelId="{75693276-B39C-4090-A2EC-5BEA63E3D8FA}" type="presParOf" srcId="{5E1CCF3A-8B7A-4837-B0BB-EC99B0463630}" destId="{E931D150-B0B9-4B78-A40A-B28A4E38F02D}" srcOrd="9" destOrd="0" presId="urn:microsoft.com/office/officeart/2018/2/layout/IconVerticalSolidList"/>
    <dgm:cxn modelId="{701F7C17-0CD0-49DA-BCE5-B8B67D1FF92F}" type="presParOf" srcId="{5E1CCF3A-8B7A-4837-B0BB-EC99B0463630}" destId="{C917016E-E388-42AD-8BD5-FAB0D00211A2}" srcOrd="10" destOrd="0" presId="urn:microsoft.com/office/officeart/2018/2/layout/IconVerticalSolidList"/>
    <dgm:cxn modelId="{52EAB890-29EC-4E60-849C-673EAD7BA9E1}" type="presParOf" srcId="{C917016E-E388-42AD-8BD5-FAB0D00211A2}" destId="{A84EAFDE-6EED-40BA-BB1D-21B909DF7712}" srcOrd="0" destOrd="0" presId="urn:microsoft.com/office/officeart/2018/2/layout/IconVerticalSolidList"/>
    <dgm:cxn modelId="{861B2AF7-5265-47E3-ADE1-AFB051A5D67C}" type="presParOf" srcId="{C917016E-E388-42AD-8BD5-FAB0D00211A2}" destId="{6056D190-E6C3-40CF-AF12-DA4B2E517A4C}" srcOrd="1" destOrd="0" presId="urn:microsoft.com/office/officeart/2018/2/layout/IconVerticalSolidList"/>
    <dgm:cxn modelId="{40703BCC-313C-4CD0-8492-8210CC100ED0}" type="presParOf" srcId="{C917016E-E388-42AD-8BD5-FAB0D00211A2}" destId="{24AE343B-3F2A-40B9-9F1A-2E40885E24A5}" srcOrd="2" destOrd="0" presId="urn:microsoft.com/office/officeart/2018/2/layout/IconVerticalSolidList"/>
    <dgm:cxn modelId="{C7824527-F31E-4236-B3CD-E9B055EFCCA9}" type="presParOf" srcId="{C917016E-E388-42AD-8BD5-FAB0D00211A2}" destId="{E9C0A7ED-AFAC-4C0A-A3D2-6A3B7894401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8EF8CE-6338-4D84-A4D2-641DB43015E7}"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BE4F5CF1-3D72-4ED6-861A-5EDA431EDCE7}">
      <dgm:prSet/>
      <dgm:spPr/>
      <dgm:t>
        <a:bodyPr/>
        <a:lstStyle/>
        <a:p>
          <a:r>
            <a:rPr lang="en-US" b="0" i="0" dirty="0"/>
            <a:t>Running Program’s Memory</a:t>
          </a:r>
          <a:endParaRPr lang="en-US" dirty="0"/>
        </a:p>
      </dgm:t>
    </dgm:pt>
    <dgm:pt modelId="{F853878D-C43D-477F-9B3B-5987C2DF280F}" type="parTrans" cxnId="{7827AFD6-7069-46AC-97EB-24E01D9B5C29}">
      <dgm:prSet/>
      <dgm:spPr/>
      <dgm:t>
        <a:bodyPr/>
        <a:lstStyle/>
        <a:p>
          <a:endParaRPr lang="en-US"/>
        </a:p>
      </dgm:t>
    </dgm:pt>
    <dgm:pt modelId="{79308EC5-9711-4BA0-8866-C736C256B8E0}" type="sibTrans" cxnId="{7827AFD6-7069-46AC-97EB-24E01D9B5C29}">
      <dgm:prSet/>
      <dgm:spPr/>
      <dgm:t>
        <a:bodyPr/>
        <a:lstStyle/>
        <a:p>
          <a:endParaRPr lang="en-US"/>
        </a:p>
      </dgm:t>
    </dgm:pt>
    <dgm:pt modelId="{89BBB753-2D18-4396-BF85-DFB3CD0C33D7}">
      <dgm:prSet/>
      <dgm:spPr/>
      <dgm:t>
        <a:bodyPr/>
        <a:lstStyle/>
        <a:p>
          <a:r>
            <a:rPr lang="en-US" b="0" i="0" dirty="0"/>
            <a:t>Allocating and Deallocating Memory in the Heap</a:t>
          </a:r>
        </a:p>
      </dgm:t>
    </dgm:pt>
    <dgm:pt modelId="{7BBFCC98-C1D7-4518-82DD-DD134672F56D}" type="parTrans" cxnId="{1D438DC0-A285-4C80-BEBE-C8D70B7EF98F}">
      <dgm:prSet/>
      <dgm:spPr/>
      <dgm:t>
        <a:bodyPr/>
        <a:lstStyle/>
        <a:p>
          <a:endParaRPr lang="en-US"/>
        </a:p>
      </dgm:t>
    </dgm:pt>
    <dgm:pt modelId="{00498140-09F3-40F7-8E77-9AF020489DEF}" type="sibTrans" cxnId="{1D438DC0-A285-4C80-BEBE-C8D70B7EF98F}">
      <dgm:prSet/>
      <dgm:spPr/>
      <dgm:t>
        <a:bodyPr/>
        <a:lstStyle/>
        <a:p>
          <a:endParaRPr lang="en-US"/>
        </a:p>
      </dgm:t>
    </dgm:pt>
    <dgm:pt modelId="{C2ACE47C-1937-4018-99EB-9E5D4B2665B5}">
      <dgm:prSet/>
      <dgm:spPr/>
      <dgm:t>
        <a:bodyPr/>
        <a:lstStyle/>
        <a:p>
          <a:r>
            <a:rPr lang="en-US" b="0" i="0" dirty="0"/>
            <a:t>Manual memory management</a:t>
          </a:r>
        </a:p>
      </dgm:t>
    </dgm:pt>
    <dgm:pt modelId="{3F314B9F-A451-4FB5-9B44-A3EAA0F0CBA4}" type="parTrans" cxnId="{28008BCC-B0E0-428F-9FFA-324079D4082F}">
      <dgm:prSet/>
      <dgm:spPr/>
      <dgm:t>
        <a:bodyPr/>
        <a:lstStyle/>
        <a:p>
          <a:endParaRPr lang="en-US"/>
        </a:p>
      </dgm:t>
    </dgm:pt>
    <dgm:pt modelId="{70F11163-DD4A-44D5-9F73-3A8CBF51C8BC}" type="sibTrans" cxnId="{28008BCC-B0E0-428F-9FFA-324079D4082F}">
      <dgm:prSet/>
      <dgm:spPr/>
      <dgm:t>
        <a:bodyPr/>
        <a:lstStyle/>
        <a:p>
          <a:endParaRPr lang="en-US"/>
        </a:p>
      </dgm:t>
    </dgm:pt>
    <dgm:pt modelId="{7A0F2E93-5BF9-431C-B4AA-06A6A1BC3317}">
      <dgm:prSet/>
      <dgm:spPr/>
      <dgm:t>
        <a:bodyPr/>
        <a:lstStyle/>
        <a:p>
          <a:r>
            <a:rPr lang="en-US" b="0" i="0" dirty="0"/>
            <a:t>Automatic Reference Counting (ARC)</a:t>
          </a:r>
        </a:p>
      </dgm:t>
    </dgm:pt>
    <dgm:pt modelId="{3B567623-D1EC-4922-A664-033C00CD0BC7}" type="parTrans" cxnId="{BEB6CB8E-40A5-4704-9879-4CA2AA935443}">
      <dgm:prSet/>
      <dgm:spPr/>
      <dgm:t>
        <a:bodyPr/>
        <a:lstStyle/>
        <a:p>
          <a:endParaRPr lang="en-US"/>
        </a:p>
      </dgm:t>
    </dgm:pt>
    <dgm:pt modelId="{F06C0D77-A004-41BB-AE54-C8534E5FD476}" type="sibTrans" cxnId="{BEB6CB8E-40A5-4704-9879-4CA2AA935443}">
      <dgm:prSet/>
      <dgm:spPr/>
      <dgm:t>
        <a:bodyPr/>
        <a:lstStyle/>
        <a:p>
          <a:endParaRPr lang="en-US"/>
        </a:p>
      </dgm:t>
    </dgm:pt>
    <dgm:pt modelId="{C7564DF8-5D00-42E8-80BB-F6C98B9CEA11}">
      <dgm:prSet/>
      <dgm:spPr/>
      <dgm:t>
        <a:bodyPr/>
        <a:lstStyle/>
        <a:p>
          <a:r>
            <a:rPr lang="en-US" b="0" i="0" dirty="0"/>
            <a:t>Garbage Collection</a:t>
          </a:r>
        </a:p>
      </dgm:t>
    </dgm:pt>
    <dgm:pt modelId="{64B0C4D9-8435-48C1-918F-6AB54351EAAD}" type="parTrans" cxnId="{6B2431DF-7E30-4AA6-915B-E24016904FEE}">
      <dgm:prSet/>
      <dgm:spPr/>
      <dgm:t>
        <a:bodyPr/>
        <a:lstStyle/>
        <a:p>
          <a:endParaRPr lang="en-US"/>
        </a:p>
      </dgm:t>
    </dgm:pt>
    <dgm:pt modelId="{35C88EDD-B0E1-4C38-9B34-D6D83BCAA81B}" type="sibTrans" cxnId="{6B2431DF-7E30-4AA6-915B-E24016904FEE}">
      <dgm:prSet/>
      <dgm:spPr/>
      <dgm:t>
        <a:bodyPr/>
        <a:lstStyle/>
        <a:p>
          <a:endParaRPr lang="en-US"/>
        </a:p>
      </dgm:t>
    </dgm:pt>
    <dgm:pt modelId="{0698FCBB-F8F0-4CE0-AEA3-83FC273E4C43}">
      <dgm:prSet/>
      <dgm:spPr/>
      <dgm:t>
        <a:bodyPr/>
        <a:lstStyle/>
        <a:p>
          <a:r>
            <a:rPr lang="en-US" b="0" i="0" dirty="0"/>
            <a:t>Memory Violations and How To Avoid Them</a:t>
          </a:r>
        </a:p>
      </dgm:t>
    </dgm:pt>
    <dgm:pt modelId="{FE5E1AEA-DB9B-43E3-AE0E-606A0F9C822D}" type="parTrans" cxnId="{7AAB776F-58FA-4270-8CF3-AFF628C49BAD}">
      <dgm:prSet/>
      <dgm:spPr/>
      <dgm:t>
        <a:bodyPr/>
        <a:lstStyle/>
        <a:p>
          <a:endParaRPr lang="en-US"/>
        </a:p>
      </dgm:t>
    </dgm:pt>
    <dgm:pt modelId="{FB1084E8-D65C-4514-B4B0-A76655DFF3FC}" type="sibTrans" cxnId="{7AAB776F-58FA-4270-8CF3-AFF628C49BAD}">
      <dgm:prSet/>
      <dgm:spPr/>
      <dgm:t>
        <a:bodyPr/>
        <a:lstStyle/>
        <a:p>
          <a:endParaRPr lang="en-US"/>
        </a:p>
      </dgm:t>
    </dgm:pt>
    <dgm:pt modelId="{D33CFFEB-C31C-4084-B194-BC10A8BFE26C}">
      <dgm:prSet/>
      <dgm:spPr/>
      <dgm:t>
        <a:bodyPr/>
        <a:lstStyle/>
        <a:p>
          <a:r>
            <a:rPr lang="en-US" b="0" i="0" dirty="0"/>
            <a:t>Buffer overflow</a:t>
          </a:r>
        </a:p>
      </dgm:t>
    </dgm:pt>
    <dgm:pt modelId="{77FB9D28-76FA-4EA4-928C-A4E413EA0022}" type="parTrans" cxnId="{0EA88E58-562D-4BF4-AF09-6049F2E61AA3}">
      <dgm:prSet/>
      <dgm:spPr/>
      <dgm:t>
        <a:bodyPr/>
        <a:lstStyle/>
        <a:p>
          <a:endParaRPr lang="en-US"/>
        </a:p>
      </dgm:t>
    </dgm:pt>
    <dgm:pt modelId="{B235AD26-242A-405A-9A36-E98DE078F2EF}" type="sibTrans" cxnId="{0EA88E58-562D-4BF4-AF09-6049F2E61AA3}">
      <dgm:prSet/>
      <dgm:spPr/>
      <dgm:t>
        <a:bodyPr/>
        <a:lstStyle/>
        <a:p>
          <a:endParaRPr lang="en-US"/>
        </a:p>
      </dgm:t>
    </dgm:pt>
    <dgm:pt modelId="{6D062750-A83B-4A35-AEDD-C03BC94CE2A9}">
      <dgm:prSet/>
      <dgm:spPr/>
      <dgm:t>
        <a:bodyPr/>
        <a:lstStyle/>
        <a:p>
          <a:r>
            <a:rPr lang="en-US" b="0" i="0" dirty="0"/>
            <a:t>Null dereference</a:t>
          </a:r>
        </a:p>
      </dgm:t>
    </dgm:pt>
    <dgm:pt modelId="{20FDBFC7-393E-4E53-9972-B2E8A9362F5F}" type="parTrans" cxnId="{F9C1802E-9ACD-4109-A82F-1535B71D89C2}">
      <dgm:prSet/>
      <dgm:spPr/>
      <dgm:t>
        <a:bodyPr/>
        <a:lstStyle/>
        <a:p>
          <a:endParaRPr lang="en-US"/>
        </a:p>
      </dgm:t>
    </dgm:pt>
    <dgm:pt modelId="{A211C301-124A-46BE-8FE4-C08A314A3AA4}" type="sibTrans" cxnId="{F9C1802E-9ACD-4109-A82F-1535B71D89C2}">
      <dgm:prSet/>
      <dgm:spPr/>
      <dgm:t>
        <a:bodyPr/>
        <a:lstStyle/>
        <a:p>
          <a:endParaRPr lang="en-US"/>
        </a:p>
      </dgm:t>
    </dgm:pt>
    <dgm:pt modelId="{CDC7C675-3652-4F2C-9CD8-D9469A7D45D9}">
      <dgm:prSet/>
      <dgm:spPr/>
      <dgm:t>
        <a:bodyPr/>
        <a:lstStyle/>
        <a:p>
          <a:r>
            <a:rPr lang="en-US" b="0" i="0" dirty="0"/>
            <a:t>Dangling and wild pointers</a:t>
          </a:r>
        </a:p>
      </dgm:t>
    </dgm:pt>
    <dgm:pt modelId="{2A28C4E5-967D-477F-AC72-34929A0F1737}" type="parTrans" cxnId="{F6EB929D-4126-4698-AEA6-973D98C7518C}">
      <dgm:prSet/>
      <dgm:spPr/>
      <dgm:t>
        <a:bodyPr/>
        <a:lstStyle/>
        <a:p>
          <a:endParaRPr lang="en-US"/>
        </a:p>
      </dgm:t>
    </dgm:pt>
    <dgm:pt modelId="{79113C23-4D93-4F88-B986-7497469B6222}" type="sibTrans" cxnId="{F6EB929D-4126-4698-AEA6-973D98C7518C}">
      <dgm:prSet/>
      <dgm:spPr/>
      <dgm:t>
        <a:bodyPr/>
        <a:lstStyle/>
        <a:p>
          <a:endParaRPr lang="en-US"/>
        </a:p>
      </dgm:t>
    </dgm:pt>
    <dgm:pt modelId="{B9FA9664-65AF-4DF9-8285-F013B20E8EF1}">
      <dgm:prSet/>
      <dgm:spPr/>
      <dgm:t>
        <a:bodyPr/>
        <a:lstStyle/>
        <a:p>
          <a:r>
            <a:rPr lang="en-US" b="0" i="0" dirty="0"/>
            <a:t>Stack Overflow</a:t>
          </a:r>
        </a:p>
      </dgm:t>
    </dgm:pt>
    <dgm:pt modelId="{01EF30A3-2947-4A7F-AD52-ECB6478972D3}" type="parTrans" cxnId="{20BD6BBB-61A9-4503-9CA1-996C4744717D}">
      <dgm:prSet/>
      <dgm:spPr/>
      <dgm:t>
        <a:bodyPr/>
        <a:lstStyle/>
        <a:p>
          <a:endParaRPr lang="en-US"/>
        </a:p>
      </dgm:t>
    </dgm:pt>
    <dgm:pt modelId="{EA93C9C4-82EC-4318-B5EB-84999FFFBE1D}" type="sibTrans" cxnId="{20BD6BBB-61A9-4503-9CA1-996C4744717D}">
      <dgm:prSet/>
      <dgm:spPr/>
      <dgm:t>
        <a:bodyPr/>
        <a:lstStyle/>
        <a:p>
          <a:endParaRPr lang="en-US"/>
        </a:p>
      </dgm:t>
    </dgm:pt>
    <dgm:pt modelId="{C0A6AFF2-DB5D-498C-BBF9-623B72E0D1C0}">
      <dgm:prSet/>
      <dgm:spPr/>
      <dgm:t>
        <a:bodyPr/>
        <a:lstStyle/>
        <a:p>
          <a:r>
            <a:rPr lang="en-US" b="0" i="0" dirty="0"/>
            <a:t>Out of Memory (OOM)</a:t>
          </a:r>
        </a:p>
      </dgm:t>
    </dgm:pt>
    <dgm:pt modelId="{A5593C61-4D3D-4D37-A8D3-9B537225705B}" type="parTrans" cxnId="{5353A2B5-5C60-4335-8FFF-C2AE06C78385}">
      <dgm:prSet/>
      <dgm:spPr/>
      <dgm:t>
        <a:bodyPr/>
        <a:lstStyle/>
        <a:p>
          <a:endParaRPr lang="en-US"/>
        </a:p>
      </dgm:t>
    </dgm:pt>
    <dgm:pt modelId="{4764AE4B-BF2B-4DD0-8D3A-93655FFEDC3B}" type="sibTrans" cxnId="{5353A2B5-5C60-4335-8FFF-C2AE06C78385}">
      <dgm:prSet/>
      <dgm:spPr/>
      <dgm:t>
        <a:bodyPr/>
        <a:lstStyle/>
        <a:p>
          <a:endParaRPr lang="en-US"/>
        </a:p>
      </dgm:t>
    </dgm:pt>
    <dgm:pt modelId="{60E4BD76-B209-4A4C-82DB-C39675EDFF7E}">
      <dgm:prSet/>
      <dgm:spPr/>
      <dgm:t>
        <a:bodyPr/>
        <a:lstStyle/>
        <a:p>
          <a:r>
            <a:rPr lang="en-US" b="0" i="0" dirty="0"/>
            <a:t>Memory leaks</a:t>
          </a:r>
        </a:p>
      </dgm:t>
    </dgm:pt>
    <dgm:pt modelId="{60D9866B-BB18-4242-952B-98A4C873C8A8}" type="parTrans" cxnId="{39B53FEA-72FF-4382-84E2-A5DCD436D7A3}">
      <dgm:prSet/>
      <dgm:spPr/>
      <dgm:t>
        <a:bodyPr/>
        <a:lstStyle/>
        <a:p>
          <a:endParaRPr lang="en-US"/>
        </a:p>
      </dgm:t>
    </dgm:pt>
    <dgm:pt modelId="{A2A338EA-77C9-4A1D-955C-82D11425DFCF}" type="sibTrans" cxnId="{39B53FEA-72FF-4382-84E2-A5DCD436D7A3}">
      <dgm:prSet/>
      <dgm:spPr/>
      <dgm:t>
        <a:bodyPr/>
        <a:lstStyle/>
        <a:p>
          <a:endParaRPr lang="en-US"/>
        </a:p>
      </dgm:t>
    </dgm:pt>
    <dgm:pt modelId="{564D03A8-6A5F-43A6-A115-6D28BE493F90}">
      <dgm:prSet/>
      <dgm:spPr/>
      <dgm:t>
        <a:bodyPr/>
        <a:lstStyle/>
        <a:p>
          <a:r>
            <a:rPr lang="en-US" b="0" i="0" dirty="0"/>
            <a:t>Multithreading and Race condition</a:t>
          </a:r>
        </a:p>
      </dgm:t>
    </dgm:pt>
    <dgm:pt modelId="{EB1A951D-DC1C-40CB-A62E-B25C25C7B22F}" type="parTrans" cxnId="{DACBF347-3835-40F1-8DA3-75F1929BC31A}">
      <dgm:prSet/>
      <dgm:spPr/>
      <dgm:t>
        <a:bodyPr/>
        <a:lstStyle/>
        <a:p>
          <a:endParaRPr lang="en-US"/>
        </a:p>
      </dgm:t>
    </dgm:pt>
    <dgm:pt modelId="{D7130693-1CBA-482B-B416-3E783ED7FCE0}" type="sibTrans" cxnId="{DACBF347-3835-40F1-8DA3-75F1929BC31A}">
      <dgm:prSet/>
      <dgm:spPr/>
      <dgm:t>
        <a:bodyPr/>
        <a:lstStyle/>
        <a:p>
          <a:endParaRPr lang="en-US"/>
        </a:p>
      </dgm:t>
    </dgm:pt>
    <dgm:pt modelId="{D30551C0-B97C-49A5-825B-1EED676C877C}">
      <dgm:prSet/>
      <dgm:spPr/>
      <dgm:t>
        <a:bodyPr/>
        <a:lstStyle/>
        <a:p>
          <a:r>
            <a:rPr lang="fr-FR" b="0" i="0" dirty="0"/>
            <a:t>Conclusion</a:t>
          </a:r>
          <a:endParaRPr lang="en-US" b="0" i="0" dirty="0"/>
        </a:p>
      </dgm:t>
    </dgm:pt>
    <dgm:pt modelId="{E201A3B5-35BC-41BE-9E2F-234AB8612ECB}" type="parTrans" cxnId="{BB05971B-2DAA-4B68-BC34-489E53E3970A}">
      <dgm:prSet/>
      <dgm:spPr/>
      <dgm:t>
        <a:bodyPr/>
        <a:lstStyle/>
        <a:p>
          <a:endParaRPr lang="en-US"/>
        </a:p>
      </dgm:t>
    </dgm:pt>
    <dgm:pt modelId="{552528F2-3202-4778-91C9-EF804A40EA7A}" type="sibTrans" cxnId="{BB05971B-2DAA-4B68-BC34-489E53E3970A}">
      <dgm:prSet/>
      <dgm:spPr/>
      <dgm:t>
        <a:bodyPr/>
        <a:lstStyle/>
        <a:p>
          <a:endParaRPr lang="en-US"/>
        </a:p>
      </dgm:t>
    </dgm:pt>
    <dgm:pt modelId="{739C3FF2-0269-46BD-B56D-045C2EEEDF10}" type="pres">
      <dgm:prSet presAssocID="{718EF8CE-6338-4D84-A4D2-641DB43015E7}" presName="linear" presStyleCnt="0">
        <dgm:presLayoutVars>
          <dgm:dir/>
          <dgm:animLvl val="lvl"/>
          <dgm:resizeHandles val="exact"/>
        </dgm:presLayoutVars>
      </dgm:prSet>
      <dgm:spPr/>
    </dgm:pt>
    <dgm:pt modelId="{BAB83E2D-EBC0-4033-B557-39C096B2E077}" type="pres">
      <dgm:prSet presAssocID="{BE4F5CF1-3D72-4ED6-861A-5EDA431EDCE7}" presName="parentLin" presStyleCnt="0"/>
      <dgm:spPr/>
    </dgm:pt>
    <dgm:pt modelId="{7600E12A-4ED3-4445-8981-71964E98132F}" type="pres">
      <dgm:prSet presAssocID="{BE4F5CF1-3D72-4ED6-861A-5EDA431EDCE7}" presName="parentLeftMargin" presStyleLbl="node1" presStyleIdx="0" presStyleCnt="4"/>
      <dgm:spPr/>
    </dgm:pt>
    <dgm:pt modelId="{09DF84EA-43E0-4CBD-AB93-A4ACEA9CB1F2}" type="pres">
      <dgm:prSet presAssocID="{BE4F5CF1-3D72-4ED6-861A-5EDA431EDCE7}" presName="parentText" presStyleLbl="node1" presStyleIdx="0" presStyleCnt="4">
        <dgm:presLayoutVars>
          <dgm:chMax val="0"/>
          <dgm:bulletEnabled val="1"/>
        </dgm:presLayoutVars>
      </dgm:prSet>
      <dgm:spPr/>
    </dgm:pt>
    <dgm:pt modelId="{DA1B8119-D029-4850-B53A-68C19B1FDCDD}" type="pres">
      <dgm:prSet presAssocID="{BE4F5CF1-3D72-4ED6-861A-5EDA431EDCE7}" presName="negativeSpace" presStyleCnt="0"/>
      <dgm:spPr/>
    </dgm:pt>
    <dgm:pt modelId="{2C554111-E792-4AA6-928A-E7CCD1727ACC}" type="pres">
      <dgm:prSet presAssocID="{BE4F5CF1-3D72-4ED6-861A-5EDA431EDCE7}" presName="childText" presStyleLbl="conFgAcc1" presStyleIdx="0" presStyleCnt="4">
        <dgm:presLayoutVars>
          <dgm:bulletEnabled val="1"/>
        </dgm:presLayoutVars>
      </dgm:prSet>
      <dgm:spPr/>
    </dgm:pt>
    <dgm:pt modelId="{E80AEE6F-EEB9-464C-9DA1-EAF7E3C70153}" type="pres">
      <dgm:prSet presAssocID="{79308EC5-9711-4BA0-8866-C736C256B8E0}" presName="spaceBetweenRectangles" presStyleCnt="0"/>
      <dgm:spPr/>
    </dgm:pt>
    <dgm:pt modelId="{8A446D10-A25E-4C76-96D8-D6753E7D5C66}" type="pres">
      <dgm:prSet presAssocID="{89BBB753-2D18-4396-BF85-DFB3CD0C33D7}" presName="parentLin" presStyleCnt="0"/>
      <dgm:spPr/>
    </dgm:pt>
    <dgm:pt modelId="{066EF89D-7F82-4BD6-896F-C8E2C0A983C5}" type="pres">
      <dgm:prSet presAssocID="{89BBB753-2D18-4396-BF85-DFB3CD0C33D7}" presName="parentLeftMargin" presStyleLbl="node1" presStyleIdx="0" presStyleCnt="4"/>
      <dgm:spPr/>
    </dgm:pt>
    <dgm:pt modelId="{0FD4F75D-4DFE-4224-BD44-8C18E14C19D0}" type="pres">
      <dgm:prSet presAssocID="{89BBB753-2D18-4396-BF85-DFB3CD0C33D7}" presName="parentText" presStyleLbl="node1" presStyleIdx="1" presStyleCnt="4">
        <dgm:presLayoutVars>
          <dgm:chMax val="0"/>
          <dgm:bulletEnabled val="1"/>
        </dgm:presLayoutVars>
      </dgm:prSet>
      <dgm:spPr/>
    </dgm:pt>
    <dgm:pt modelId="{E89305C8-16C2-41E4-9F84-804C0684ABF4}" type="pres">
      <dgm:prSet presAssocID="{89BBB753-2D18-4396-BF85-DFB3CD0C33D7}" presName="negativeSpace" presStyleCnt="0"/>
      <dgm:spPr/>
    </dgm:pt>
    <dgm:pt modelId="{0A733483-ACD6-4703-8B7C-AF4D80463DEB}" type="pres">
      <dgm:prSet presAssocID="{89BBB753-2D18-4396-BF85-DFB3CD0C33D7}" presName="childText" presStyleLbl="conFgAcc1" presStyleIdx="1" presStyleCnt="4">
        <dgm:presLayoutVars>
          <dgm:bulletEnabled val="1"/>
        </dgm:presLayoutVars>
      </dgm:prSet>
      <dgm:spPr/>
    </dgm:pt>
    <dgm:pt modelId="{7F3E18C4-329E-440E-AC4C-D4686B5180F2}" type="pres">
      <dgm:prSet presAssocID="{00498140-09F3-40F7-8E77-9AF020489DEF}" presName="spaceBetweenRectangles" presStyleCnt="0"/>
      <dgm:spPr/>
    </dgm:pt>
    <dgm:pt modelId="{40CF1852-A9CF-4D9F-B7DC-2F33434F2D43}" type="pres">
      <dgm:prSet presAssocID="{0698FCBB-F8F0-4CE0-AEA3-83FC273E4C43}" presName="parentLin" presStyleCnt="0"/>
      <dgm:spPr/>
    </dgm:pt>
    <dgm:pt modelId="{C60415C6-21DD-4260-A405-531E439563C6}" type="pres">
      <dgm:prSet presAssocID="{0698FCBB-F8F0-4CE0-AEA3-83FC273E4C43}" presName="parentLeftMargin" presStyleLbl="node1" presStyleIdx="1" presStyleCnt="4"/>
      <dgm:spPr/>
    </dgm:pt>
    <dgm:pt modelId="{AF5F618B-5F53-4144-A159-079F080D655D}" type="pres">
      <dgm:prSet presAssocID="{0698FCBB-F8F0-4CE0-AEA3-83FC273E4C43}" presName="parentText" presStyleLbl="node1" presStyleIdx="2" presStyleCnt="4">
        <dgm:presLayoutVars>
          <dgm:chMax val="0"/>
          <dgm:bulletEnabled val="1"/>
        </dgm:presLayoutVars>
      </dgm:prSet>
      <dgm:spPr/>
    </dgm:pt>
    <dgm:pt modelId="{EAFC7E02-1ED7-401E-ABCB-54D63C3A05CA}" type="pres">
      <dgm:prSet presAssocID="{0698FCBB-F8F0-4CE0-AEA3-83FC273E4C43}" presName="negativeSpace" presStyleCnt="0"/>
      <dgm:spPr/>
    </dgm:pt>
    <dgm:pt modelId="{1550F235-9990-452A-A6F5-50F68177450C}" type="pres">
      <dgm:prSet presAssocID="{0698FCBB-F8F0-4CE0-AEA3-83FC273E4C43}" presName="childText" presStyleLbl="conFgAcc1" presStyleIdx="2" presStyleCnt="4">
        <dgm:presLayoutVars>
          <dgm:bulletEnabled val="1"/>
        </dgm:presLayoutVars>
      </dgm:prSet>
      <dgm:spPr/>
    </dgm:pt>
    <dgm:pt modelId="{D072222A-2A7C-43B8-A95F-7AD770AC12D6}" type="pres">
      <dgm:prSet presAssocID="{FB1084E8-D65C-4514-B4B0-A76655DFF3FC}" presName="spaceBetweenRectangles" presStyleCnt="0"/>
      <dgm:spPr/>
    </dgm:pt>
    <dgm:pt modelId="{8B17ED1B-484E-4A21-8DA2-150118554674}" type="pres">
      <dgm:prSet presAssocID="{D30551C0-B97C-49A5-825B-1EED676C877C}" presName="parentLin" presStyleCnt="0"/>
      <dgm:spPr/>
    </dgm:pt>
    <dgm:pt modelId="{28A766B9-A820-42A2-9540-9ED42CF7F40A}" type="pres">
      <dgm:prSet presAssocID="{D30551C0-B97C-49A5-825B-1EED676C877C}" presName="parentLeftMargin" presStyleLbl="node1" presStyleIdx="2" presStyleCnt="4"/>
      <dgm:spPr/>
    </dgm:pt>
    <dgm:pt modelId="{2D6C19F3-E542-4340-A156-3D91899DC986}" type="pres">
      <dgm:prSet presAssocID="{D30551C0-B97C-49A5-825B-1EED676C877C}" presName="parentText" presStyleLbl="node1" presStyleIdx="3" presStyleCnt="4">
        <dgm:presLayoutVars>
          <dgm:chMax val="0"/>
          <dgm:bulletEnabled val="1"/>
        </dgm:presLayoutVars>
      </dgm:prSet>
      <dgm:spPr/>
    </dgm:pt>
    <dgm:pt modelId="{1CC45FDF-8163-4F0E-A8F9-D5C3F4AFC622}" type="pres">
      <dgm:prSet presAssocID="{D30551C0-B97C-49A5-825B-1EED676C877C}" presName="negativeSpace" presStyleCnt="0"/>
      <dgm:spPr/>
    </dgm:pt>
    <dgm:pt modelId="{FFF2426C-A398-405C-AEB0-4A09F3E69BCC}" type="pres">
      <dgm:prSet presAssocID="{D30551C0-B97C-49A5-825B-1EED676C877C}" presName="childText" presStyleLbl="conFgAcc1" presStyleIdx="3" presStyleCnt="4">
        <dgm:presLayoutVars>
          <dgm:bulletEnabled val="1"/>
        </dgm:presLayoutVars>
      </dgm:prSet>
      <dgm:spPr/>
    </dgm:pt>
  </dgm:ptLst>
  <dgm:cxnLst>
    <dgm:cxn modelId="{1FA7D007-20BF-423C-A1F5-4A36931C2DA8}" type="presOf" srcId="{89BBB753-2D18-4396-BF85-DFB3CD0C33D7}" destId="{066EF89D-7F82-4BD6-896F-C8E2C0A983C5}" srcOrd="0" destOrd="0" presId="urn:microsoft.com/office/officeart/2005/8/layout/list1"/>
    <dgm:cxn modelId="{BB05971B-2DAA-4B68-BC34-489E53E3970A}" srcId="{718EF8CE-6338-4D84-A4D2-641DB43015E7}" destId="{D30551C0-B97C-49A5-825B-1EED676C877C}" srcOrd="3" destOrd="0" parTransId="{E201A3B5-35BC-41BE-9E2F-234AB8612ECB}" sibTransId="{552528F2-3202-4778-91C9-EF804A40EA7A}"/>
    <dgm:cxn modelId="{63807F21-DBB6-44FB-8DFB-AE06EEB67208}" type="presOf" srcId="{0698FCBB-F8F0-4CE0-AEA3-83FC273E4C43}" destId="{AF5F618B-5F53-4144-A159-079F080D655D}" srcOrd="1" destOrd="0" presId="urn:microsoft.com/office/officeart/2005/8/layout/list1"/>
    <dgm:cxn modelId="{F9C1802E-9ACD-4109-A82F-1535B71D89C2}" srcId="{0698FCBB-F8F0-4CE0-AEA3-83FC273E4C43}" destId="{6D062750-A83B-4A35-AEDD-C03BC94CE2A9}" srcOrd="1" destOrd="0" parTransId="{20FDBFC7-393E-4E53-9972-B2E8A9362F5F}" sibTransId="{A211C301-124A-46BE-8FE4-C08A314A3AA4}"/>
    <dgm:cxn modelId="{F2903C31-E65F-497E-B41B-6935E67B4CDC}" type="presOf" srcId="{CDC7C675-3652-4F2C-9CD8-D9469A7D45D9}" destId="{1550F235-9990-452A-A6F5-50F68177450C}" srcOrd="0" destOrd="2" presId="urn:microsoft.com/office/officeart/2005/8/layout/list1"/>
    <dgm:cxn modelId="{FA930033-2493-4DCE-A82B-C89D9A2531E6}" type="presOf" srcId="{564D03A8-6A5F-43A6-A115-6D28BE493F90}" destId="{1550F235-9990-452A-A6F5-50F68177450C}" srcOrd="0" destOrd="6" presId="urn:microsoft.com/office/officeart/2005/8/layout/list1"/>
    <dgm:cxn modelId="{68A88C38-710B-4518-89E0-E3A34A31E1E4}" type="presOf" srcId="{60E4BD76-B209-4A4C-82DB-C39675EDFF7E}" destId="{1550F235-9990-452A-A6F5-50F68177450C}" srcOrd="0" destOrd="5" presId="urn:microsoft.com/office/officeart/2005/8/layout/list1"/>
    <dgm:cxn modelId="{685A9038-90C4-43C9-9CA0-7C1848F915BC}" type="presOf" srcId="{BE4F5CF1-3D72-4ED6-861A-5EDA431EDCE7}" destId="{7600E12A-4ED3-4445-8981-71964E98132F}" srcOrd="0" destOrd="0" presId="urn:microsoft.com/office/officeart/2005/8/layout/list1"/>
    <dgm:cxn modelId="{663ADF39-D9C0-44E3-91DD-520F9BF2C00D}" type="presOf" srcId="{BE4F5CF1-3D72-4ED6-861A-5EDA431EDCE7}" destId="{09DF84EA-43E0-4CBD-AB93-A4ACEA9CB1F2}" srcOrd="1" destOrd="0" presId="urn:microsoft.com/office/officeart/2005/8/layout/list1"/>
    <dgm:cxn modelId="{C2F93865-BD40-4735-A395-B5DFCF79A4A3}" type="presOf" srcId="{D30551C0-B97C-49A5-825B-1EED676C877C}" destId="{2D6C19F3-E542-4340-A156-3D91899DC986}" srcOrd="1" destOrd="0" presId="urn:microsoft.com/office/officeart/2005/8/layout/list1"/>
    <dgm:cxn modelId="{DACBF347-3835-40F1-8DA3-75F1929BC31A}" srcId="{0698FCBB-F8F0-4CE0-AEA3-83FC273E4C43}" destId="{564D03A8-6A5F-43A6-A115-6D28BE493F90}" srcOrd="6" destOrd="0" parTransId="{EB1A951D-DC1C-40CB-A62E-B25C25C7B22F}" sibTransId="{D7130693-1CBA-482B-B416-3E783ED7FCE0}"/>
    <dgm:cxn modelId="{FC8B0C69-8147-43E9-A4F8-6DD70B7D3525}" type="presOf" srcId="{D33CFFEB-C31C-4084-B194-BC10A8BFE26C}" destId="{1550F235-9990-452A-A6F5-50F68177450C}" srcOrd="0" destOrd="0" presId="urn:microsoft.com/office/officeart/2005/8/layout/list1"/>
    <dgm:cxn modelId="{3D959B4A-EEFA-451A-838C-A3C181D4F006}" type="presOf" srcId="{7A0F2E93-5BF9-431C-B4AA-06A6A1BC3317}" destId="{0A733483-ACD6-4703-8B7C-AF4D80463DEB}" srcOrd="0" destOrd="1" presId="urn:microsoft.com/office/officeart/2005/8/layout/list1"/>
    <dgm:cxn modelId="{7AAB776F-58FA-4270-8CF3-AFF628C49BAD}" srcId="{718EF8CE-6338-4D84-A4D2-641DB43015E7}" destId="{0698FCBB-F8F0-4CE0-AEA3-83FC273E4C43}" srcOrd="2" destOrd="0" parTransId="{FE5E1AEA-DB9B-43E3-AE0E-606A0F9C822D}" sibTransId="{FB1084E8-D65C-4514-B4B0-A76655DFF3FC}"/>
    <dgm:cxn modelId="{03776F51-BC46-481F-9E3D-00DD40225D56}" type="presOf" srcId="{D30551C0-B97C-49A5-825B-1EED676C877C}" destId="{28A766B9-A820-42A2-9540-9ED42CF7F40A}" srcOrd="0" destOrd="0" presId="urn:microsoft.com/office/officeart/2005/8/layout/list1"/>
    <dgm:cxn modelId="{90CCC176-4BB4-4425-9350-84D11EC2E402}" type="presOf" srcId="{0698FCBB-F8F0-4CE0-AEA3-83FC273E4C43}" destId="{C60415C6-21DD-4260-A405-531E439563C6}" srcOrd="0" destOrd="0" presId="urn:microsoft.com/office/officeart/2005/8/layout/list1"/>
    <dgm:cxn modelId="{0EA88E58-562D-4BF4-AF09-6049F2E61AA3}" srcId="{0698FCBB-F8F0-4CE0-AEA3-83FC273E4C43}" destId="{D33CFFEB-C31C-4084-B194-BC10A8BFE26C}" srcOrd="0" destOrd="0" parTransId="{77FB9D28-76FA-4EA4-928C-A4E413EA0022}" sibTransId="{B235AD26-242A-405A-9A36-E98DE078F2EF}"/>
    <dgm:cxn modelId="{B21A1C7F-B5E7-40B1-AA20-035A9D409A27}" type="presOf" srcId="{718EF8CE-6338-4D84-A4D2-641DB43015E7}" destId="{739C3FF2-0269-46BD-B56D-045C2EEEDF10}" srcOrd="0" destOrd="0" presId="urn:microsoft.com/office/officeart/2005/8/layout/list1"/>
    <dgm:cxn modelId="{0ED22085-9A1A-4586-AC0C-BBC7BE8253E9}" type="presOf" srcId="{89BBB753-2D18-4396-BF85-DFB3CD0C33D7}" destId="{0FD4F75D-4DFE-4224-BD44-8C18E14C19D0}" srcOrd="1" destOrd="0" presId="urn:microsoft.com/office/officeart/2005/8/layout/list1"/>
    <dgm:cxn modelId="{D9F0438B-23A1-40C7-8B22-FE868D53E275}" type="presOf" srcId="{C7564DF8-5D00-42E8-80BB-F6C98B9CEA11}" destId="{0A733483-ACD6-4703-8B7C-AF4D80463DEB}" srcOrd="0" destOrd="2" presId="urn:microsoft.com/office/officeart/2005/8/layout/list1"/>
    <dgm:cxn modelId="{BEB6CB8E-40A5-4704-9879-4CA2AA935443}" srcId="{89BBB753-2D18-4396-BF85-DFB3CD0C33D7}" destId="{7A0F2E93-5BF9-431C-B4AA-06A6A1BC3317}" srcOrd="1" destOrd="0" parTransId="{3B567623-D1EC-4922-A664-033C00CD0BC7}" sibTransId="{F06C0D77-A004-41BB-AE54-C8534E5FD476}"/>
    <dgm:cxn modelId="{F6EB929D-4126-4698-AEA6-973D98C7518C}" srcId="{0698FCBB-F8F0-4CE0-AEA3-83FC273E4C43}" destId="{CDC7C675-3652-4F2C-9CD8-D9469A7D45D9}" srcOrd="2" destOrd="0" parTransId="{2A28C4E5-967D-477F-AC72-34929A0F1737}" sibTransId="{79113C23-4D93-4F88-B986-7497469B6222}"/>
    <dgm:cxn modelId="{DB31799E-ECE6-49A1-B702-4CBBE0FBD50D}" type="presOf" srcId="{6D062750-A83B-4A35-AEDD-C03BC94CE2A9}" destId="{1550F235-9990-452A-A6F5-50F68177450C}" srcOrd="0" destOrd="1" presId="urn:microsoft.com/office/officeart/2005/8/layout/list1"/>
    <dgm:cxn modelId="{465C06AD-6B06-4898-91AF-8374EAA4C8DE}" type="presOf" srcId="{B9FA9664-65AF-4DF9-8285-F013B20E8EF1}" destId="{1550F235-9990-452A-A6F5-50F68177450C}" srcOrd="0" destOrd="3" presId="urn:microsoft.com/office/officeart/2005/8/layout/list1"/>
    <dgm:cxn modelId="{9D829AAF-317F-4F4E-AC9A-8A7955AE554B}" type="presOf" srcId="{C2ACE47C-1937-4018-99EB-9E5D4B2665B5}" destId="{0A733483-ACD6-4703-8B7C-AF4D80463DEB}" srcOrd="0" destOrd="0" presId="urn:microsoft.com/office/officeart/2005/8/layout/list1"/>
    <dgm:cxn modelId="{5353A2B5-5C60-4335-8FFF-C2AE06C78385}" srcId="{0698FCBB-F8F0-4CE0-AEA3-83FC273E4C43}" destId="{C0A6AFF2-DB5D-498C-BBF9-623B72E0D1C0}" srcOrd="4" destOrd="0" parTransId="{A5593C61-4D3D-4D37-A8D3-9B537225705B}" sibTransId="{4764AE4B-BF2B-4DD0-8D3A-93655FFEDC3B}"/>
    <dgm:cxn modelId="{20BD6BBB-61A9-4503-9CA1-996C4744717D}" srcId="{0698FCBB-F8F0-4CE0-AEA3-83FC273E4C43}" destId="{B9FA9664-65AF-4DF9-8285-F013B20E8EF1}" srcOrd="3" destOrd="0" parTransId="{01EF30A3-2947-4A7F-AD52-ECB6478972D3}" sibTransId="{EA93C9C4-82EC-4318-B5EB-84999FFFBE1D}"/>
    <dgm:cxn modelId="{1D438DC0-A285-4C80-BEBE-C8D70B7EF98F}" srcId="{718EF8CE-6338-4D84-A4D2-641DB43015E7}" destId="{89BBB753-2D18-4396-BF85-DFB3CD0C33D7}" srcOrd="1" destOrd="0" parTransId="{7BBFCC98-C1D7-4518-82DD-DD134672F56D}" sibTransId="{00498140-09F3-40F7-8E77-9AF020489DEF}"/>
    <dgm:cxn modelId="{E01D8AC2-B13D-4FCF-9AAA-57B1B91AEA0D}" type="presOf" srcId="{C0A6AFF2-DB5D-498C-BBF9-623B72E0D1C0}" destId="{1550F235-9990-452A-A6F5-50F68177450C}" srcOrd="0" destOrd="4" presId="urn:microsoft.com/office/officeart/2005/8/layout/list1"/>
    <dgm:cxn modelId="{28008BCC-B0E0-428F-9FFA-324079D4082F}" srcId="{89BBB753-2D18-4396-BF85-DFB3CD0C33D7}" destId="{C2ACE47C-1937-4018-99EB-9E5D4B2665B5}" srcOrd="0" destOrd="0" parTransId="{3F314B9F-A451-4FB5-9B44-A3EAA0F0CBA4}" sibTransId="{70F11163-DD4A-44D5-9F73-3A8CBF51C8BC}"/>
    <dgm:cxn modelId="{7827AFD6-7069-46AC-97EB-24E01D9B5C29}" srcId="{718EF8CE-6338-4D84-A4D2-641DB43015E7}" destId="{BE4F5CF1-3D72-4ED6-861A-5EDA431EDCE7}" srcOrd="0" destOrd="0" parTransId="{F853878D-C43D-477F-9B3B-5987C2DF280F}" sibTransId="{79308EC5-9711-4BA0-8866-C736C256B8E0}"/>
    <dgm:cxn modelId="{6B2431DF-7E30-4AA6-915B-E24016904FEE}" srcId="{89BBB753-2D18-4396-BF85-DFB3CD0C33D7}" destId="{C7564DF8-5D00-42E8-80BB-F6C98B9CEA11}" srcOrd="2" destOrd="0" parTransId="{64B0C4D9-8435-48C1-918F-6AB54351EAAD}" sibTransId="{35C88EDD-B0E1-4C38-9B34-D6D83BCAA81B}"/>
    <dgm:cxn modelId="{39B53FEA-72FF-4382-84E2-A5DCD436D7A3}" srcId="{0698FCBB-F8F0-4CE0-AEA3-83FC273E4C43}" destId="{60E4BD76-B209-4A4C-82DB-C39675EDFF7E}" srcOrd="5" destOrd="0" parTransId="{60D9866B-BB18-4242-952B-98A4C873C8A8}" sibTransId="{A2A338EA-77C9-4A1D-955C-82D11425DFCF}"/>
    <dgm:cxn modelId="{1CBB2F7D-38D5-4AAB-9BDF-33D100B8C0C0}" type="presParOf" srcId="{739C3FF2-0269-46BD-B56D-045C2EEEDF10}" destId="{BAB83E2D-EBC0-4033-B557-39C096B2E077}" srcOrd="0" destOrd="0" presId="urn:microsoft.com/office/officeart/2005/8/layout/list1"/>
    <dgm:cxn modelId="{6EB60CE9-9255-486D-B553-D6C87A16EB7A}" type="presParOf" srcId="{BAB83E2D-EBC0-4033-B557-39C096B2E077}" destId="{7600E12A-4ED3-4445-8981-71964E98132F}" srcOrd="0" destOrd="0" presId="urn:microsoft.com/office/officeart/2005/8/layout/list1"/>
    <dgm:cxn modelId="{31ABC8F1-1798-4617-8684-4102DC397125}" type="presParOf" srcId="{BAB83E2D-EBC0-4033-B557-39C096B2E077}" destId="{09DF84EA-43E0-4CBD-AB93-A4ACEA9CB1F2}" srcOrd="1" destOrd="0" presId="urn:microsoft.com/office/officeart/2005/8/layout/list1"/>
    <dgm:cxn modelId="{ED1D785C-17AF-4785-B3E4-FD5270BBD0FC}" type="presParOf" srcId="{739C3FF2-0269-46BD-B56D-045C2EEEDF10}" destId="{DA1B8119-D029-4850-B53A-68C19B1FDCDD}" srcOrd="1" destOrd="0" presId="urn:microsoft.com/office/officeart/2005/8/layout/list1"/>
    <dgm:cxn modelId="{6AC4BFAE-29D1-4079-93C4-F3B97A9211C2}" type="presParOf" srcId="{739C3FF2-0269-46BD-B56D-045C2EEEDF10}" destId="{2C554111-E792-4AA6-928A-E7CCD1727ACC}" srcOrd="2" destOrd="0" presId="urn:microsoft.com/office/officeart/2005/8/layout/list1"/>
    <dgm:cxn modelId="{8A5B0223-20BB-443E-A01E-09B041E4CC23}" type="presParOf" srcId="{739C3FF2-0269-46BD-B56D-045C2EEEDF10}" destId="{E80AEE6F-EEB9-464C-9DA1-EAF7E3C70153}" srcOrd="3" destOrd="0" presId="urn:microsoft.com/office/officeart/2005/8/layout/list1"/>
    <dgm:cxn modelId="{316CF691-5F23-43C4-A542-869819717891}" type="presParOf" srcId="{739C3FF2-0269-46BD-B56D-045C2EEEDF10}" destId="{8A446D10-A25E-4C76-96D8-D6753E7D5C66}" srcOrd="4" destOrd="0" presId="urn:microsoft.com/office/officeart/2005/8/layout/list1"/>
    <dgm:cxn modelId="{30C9976A-197C-4460-AB01-DB67DCE62FD8}" type="presParOf" srcId="{8A446D10-A25E-4C76-96D8-D6753E7D5C66}" destId="{066EF89D-7F82-4BD6-896F-C8E2C0A983C5}" srcOrd="0" destOrd="0" presId="urn:microsoft.com/office/officeart/2005/8/layout/list1"/>
    <dgm:cxn modelId="{98DF0CC8-A7F7-4C5D-BC63-7C43B2E0E1FF}" type="presParOf" srcId="{8A446D10-A25E-4C76-96D8-D6753E7D5C66}" destId="{0FD4F75D-4DFE-4224-BD44-8C18E14C19D0}" srcOrd="1" destOrd="0" presId="urn:microsoft.com/office/officeart/2005/8/layout/list1"/>
    <dgm:cxn modelId="{D6D91719-B335-45AD-BB6E-716A2FDE0237}" type="presParOf" srcId="{739C3FF2-0269-46BD-B56D-045C2EEEDF10}" destId="{E89305C8-16C2-41E4-9F84-804C0684ABF4}" srcOrd="5" destOrd="0" presId="urn:microsoft.com/office/officeart/2005/8/layout/list1"/>
    <dgm:cxn modelId="{C90842AD-D5B0-4E37-8572-999005BC435E}" type="presParOf" srcId="{739C3FF2-0269-46BD-B56D-045C2EEEDF10}" destId="{0A733483-ACD6-4703-8B7C-AF4D80463DEB}" srcOrd="6" destOrd="0" presId="urn:microsoft.com/office/officeart/2005/8/layout/list1"/>
    <dgm:cxn modelId="{56058823-7C3A-49BD-8F0A-9F419B018BF9}" type="presParOf" srcId="{739C3FF2-0269-46BD-B56D-045C2EEEDF10}" destId="{7F3E18C4-329E-440E-AC4C-D4686B5180F2}" srcOrd="7" destOrd="0" presId="urn:microsoft.com/office/officeart/2005/8/layout/list1"/>
    <dgm:cxn modelId="{72668D12-925E-4FFF-B9CF-547DC52A0892}" type="presParOf" srcId="{739C3FF2-0269-46BD-B56D-045C2EEEDF10}" destId="{40CF1852-A9CF-4D9F-B7DC-2F33434F2D43}" srcOrd="8" destOrd="0" presId="urn:microsoft.com/office/officeart/2005/8/layout/list1"/>
    <dgm:cxn modelId="{CAF5CF1E-FA3F-4A17-8DE0-B342017FE23B}" type="presParOf" srcId="{40CF1852-A9CF-4D9F-B7DC-2F33434F2D43}" destId="{C60415C6-21DD-4260-A405-531E439563C6}" srcOrd="0" destOrd="0" presId="urn:microsoft.com/office/officeart/2005/8/layout/list1"/>
    <dgm:cxn modelId="{E46DAE69-BCF3-46DA-82B4-59ECA8180399}" type="presParOf" srcId="{40CF1852-A9CF-4D9F-B7DC-2F33434F2D43}" destId="{AF5F618B-5F53-4144-A159-079F080D655D}" srcOrd="1" destOrd="0" presId="urn:microsoft.com/office/officeart/2005/8/layout/list1"/>
    <dgm:cxn modelId="{52495922-A1C8-40C1-B1F7-944542075ECC}" type="presParOf" srcId="{739C3FF2-0269-46BD-B56D-045C2EEEDF10}" destId="{EAFC7E02-1ED7-401E-ABCB-54D63C3A05CA}" srcOrd="9" destOrd="0" presId="urn:microsoft.com/office/officeart/2005/8/layout/list1"/>
    <dgm:cxn modelId="{737B4226-642F-4DA6-8735-A6C387228BC7}" type="presParOf" srcId="{739C3FF2-0269-46BD-B56D-045C2EEEDF10}" destId="{1550F235-9990-452A-A6F5-50F68177450C}" srcOrd="10" destOrd="0" presId="urn:microsoft.com/office/officeart/2005/8/layout/list1"/>
    <dgm:cxn modelId="{25481731-8C4A-4B3D-8071-D3616FE5E94C}" type="presParOf" srcId="{739C3FF2-0269-46BD-B56D-045C2EEEDF10}" destId="{D072222A-2A7C-43B8-A95F-7AD770AC12D6}" srcOrd="11" destOrd="0" presId="urn:microsoft.com/office/officeart/2005/8/layout/list1"/>
    <dgm:cxn modelId="{5E7E2C8E-7939-4794-A231-DA957A42D2F9}" type="presParOf" srcId="{739C3FF2-0269-46BD-B56D-045C2EEEDF10}" destId="{8B17ED1B-484E-4A21-8DA2-150118554674}" srcOrd="12" destOrd="0" presId="urn:microsoft.com/office/officeart/2005/8/layout/list1"/>
    <dgm:cxn modelId="{8DFA654E-C238-4FF9-92DF-FFB8D82B1629}" type="presParOf" srcId="{8B17ED1B-484E-4A21-8DA2-150118554674}" destId="{28A766B9-A820-42A2-9540-9ED42CF7F40A}" srcOrd="0" destOrd="0" presId="urn:microsoft.com/office/officeart/2005/8/layout/list1"/>
    <dgm:cxn modelId="{FF8C2AB7-82F4-4551-94FA-1C87B2942EB4}" type="presParOf" srcId="{8B17ED1B-484E-4A21-8DA2-150118554674}" destId="{2D6C19F3-E542-4340-A156-3D91899DC986}" srcOrd="1" destOrd="0" presId="urn:microsoft.com/office/officeart/2005/8/layout/list1"/>
    <dgm:cxn modelId="{DCE3526A-FF78-4E4C-819C-6632AD7B7D7E}" type="presParOf" srcId="{739C3FF2-0269-46BD-B56D-045C2EEEDF10}" destId="{1CC45FDF-8163-4F0E-A8F9-D5C3F4AFC622}" srcOrd="13" destOrd="0" presId="urn:microsoft.com/office/officeart/2005/8/layout/list1"/>
    <dgm:cxn modelId="{1787F793-A6F2-4A15-9947-722EBC6F01AD}" type="presParOf" srcId="{739C3FF2-0269-46BD-B56D-045C2EEEDF10}" destId="{FFF2426C-A398-405C-AEB0-4A09F3E69BC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AA1C2D-D9E4-4B20-8BF2-38E65D08AE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58ECC1-AA0E-4E36-8E7D-3347C46D67D2}">
      <dgm:prSet/>
      <dgm:spPr/>
      <dgm:t>
        <a:bodyPr/>
        <a:lstStyle/>
        <a:p>
          <a:r>
            <a:rPr lang="en-US"/>
            <a:t>It is necessary at the beginning to understand how memory is managed: Manual, Automatic Reference Counting or a Garbage Collector.</a:t>
          </a:r>
        </a:p>
      </dgm:t>
    </dgm:pt>
    <dgm:pt modelId="{A19B3B05-8858-487E-844E-4D690D660DCA}" type="parTrans" cxnId="{837200DC-3083-445F-8DFC-24B3AF5DCD00}">
      <dgm:prSet/>
      <dgm:spPr/>
      <dgm:t>
        <a:bodyPr/>
        <a:lstStyle/>
        <a:p>
          <a:endParaRPr lang="en-US"/>
        </a:p>
      </dgm:t>
    </dgm:pt>
    <dgm:pt modelId="{41999C17-1BCA-4669-95FA-AB4C7388A74C}" type="sibTrans" cxnId="{837200DC-3083-445F-8DFC-24B3AF5DCD00}">
      <dgm:prSet/>
      <dgm:spPr/>
      <dgm:t>
        <a:bodyPr/>
        <a:lstStyle/>
        <a:p>
          <a:endParaRPr lang="en-US"/>
        </a:p>
      </dgm:t>
    </dgm:pt>
    <dgm:pt modelId="{545B364E-2482-4D50-9B94-27FA651D1BDE}">
      <dgm:prSet/>
      <dgm:spPr/>
      <dgm:t>
        <a:bodyPr/>
        <a:lstStyle/>
        <a:p>
          <a:r>
            <a:rPr lang="en-US" dirty="0"/>
            <a:t>Next, identify the limitations of each mechanism.</a:t>
          </a:r>
        </a:p>
      </dgm:t>
    </dgm:pt>
    <dgm:pt modelId="{DB2F20BE-BAB1-48AA-B5EB-7E3CE0E59CB3}" type="parTrans" cxnId="{E4864720-F942-4BE5-B72B-624849ACDABD}">
      <dgm:prSet/>
      <dgm:spPr/>
      <dgm:t>
        <a:bodyPr/>
        <a:lstStyle/>
        <a:p>
          <a:endParaRPr lang="en-US"/>
        </a:p>
      </dgm:t>
    </dgm:pt>
    <dgm:pt modelId="{A1EE2854-5686-4C6A-A8EC-354B61878226}" type="sibTrans" cxnId="{E4864720-F942-4BE5-B72B-624849ACDABD}">
      <dgm:prSet/>
      <dgm:spPr/>
      <dgm:t>
        <a:bodyPr/>
        <a:lstStyle/>
        <a:p>
          <a:endParaRPr lang="en-US"/>
        </a:p>
      </dgm:t>
    </dgm:pt>
    <dgm:pt modelId="{8A5773FB-4E53-4516-8513-839003E3AF59}">
      <dgm:prSet/>
      <dgm:spPr/>
      <dgm:t>
        <a:bodyPr/>
        <a:lstStyle/>
        <a:p>
          <a:r>
            <a:rPr lang="en-US"/>
            <a:t>Make a checklist.</a:t>
          </a:r>
        </a:p>
      </dgm:t>
    </dgm:pt>
    <dgm:pt modelId="{356EB9CA-E23D-47BC-87B9-84F02D4CF2AA}" type="parTrans" cxnId="{649FFB0E-297E-4FBB-94B3-BA4635001DFE}">
      <dgm:prSet/>
      <dgm:spPr/>
      <dgm:t>
        <a:bodyPr/>
        <a:lstStyle/>
        <a:p>
          <a:endParaRPr lang="en-US"/>
        </a:p>
      </dgm:t>
    </dgm:pt>
    <dgm:pt modelId="{5400C915-4C4E-4DBC-A984-6DB26BC00C20}" type="sibTrans" cxnId="{649FFB0E-297E-4FBB-94B3-BA4635001DFE}">
      <dgm:prSet/>
      <dgm:spPr/>
      <dgm:t>
        <a:bodyPr/>
        <a:lstStyle/>
        <a:p>
          <a:endParaRPr lang="en-US"/>
        </a:p>
      </dgm:t>
    </dgm:pt>
    <dgm:pt modelId="{9BB42A70-7369-4BE1-832E-31D762C681F4}">
      <dgm:prSet/>
      <dgm:spPr/>
      <dgm:t>
        <a:bodyPr/>
        <a:lstStyle/>
        <a:p>
          <a:r>
            <a:rPr lang="en-US"/>
            <a:t>Write code that takes these limitations into account.</a:t>
          </a:r>
        </a:p>
      </dgm:t>
    </dgm:pt>
    <dgm:pt modelId="{630A25BC-1F77-4DA2-9242-72E256ABFD5A}" type="parTrans" cxnId="{3568D4D9-21DA-4F63-BA47-6A8E581D8BD5}">
      <dgm:prSet/>
      <dgm:spPr/>
      <dgm:t>
        <a:bodyPr/>
        <a:lstStyle/>
        <a:p>
          <a:endParaRPr lang="en-US"/>
        </a:p>
      </dgm:t>
    </dgm:pt>
    <dgm:pt modelId="{E8D59AFB-976E-4AEE-B3DE-C2D681D8436D}" type="sibTrans" cxnId="{3568D4D9-21DA-4F63-BA47-6A8E581D8BD5}">
      <dgm:prSet/>
      <dgm:spPr/>
      <dgm:t>
        <a:bodyPr/>
        <a:lstStyle/>
        <a:p>
          <a:endParaRPr lang="en-US"/>
        </a:p>
      </dgm:t>
    </dgm:pt>
    <dgm:pt modelId="{F21DF385-0F57-4344-9988-519FB13E80D2}" type="pres">
      <dgm:prSet presAssocID="{DAAA1C2D-D9E4-4B20-8BF2-38E65D08AE08}" presName="root" presStyleCnt="0">
        <dgm:presLayoutVars>
          <dgm:dir/>
          <dgm:resizeHandles val="exact"/>
        </dgm:presLayoutVars>
      </dgm:prSet>
      <dgm:spPr/>
    </dgm:pt>
    <dgm:pt modelId="{5AAE8CD8-D13C-445E-8B22-46720536B456}" type="pres">
      <dgm:prSet presAssocID="{6B58ECC1-AA0E-4E36-8E7D-3347C46D67D2}" presName="compNode" presStyleCnt="0"/>
      <dgm:spPr/>
    </dgm:pt>
    <dgm:pt modelId="{9559316B-892A-4481-BE2C-5A01877464D8}" type="pres">
      <dgm:prSet presAssocID="{6B58ECC1-AA0E-4E36-8E7D-3347C46D67D2}" presName="bgRect" presStyleLbl="bgShp" presStyleIdx="0" presStyleCnt="4"/>
      <dgm:spPr/>
    </dgm:pt>
    <dgm:pt modelId="{9D52519B-456C-4053-BC35-4A50F5A914A8}" type="pres">
      <dgm:prSet presAssocID="{6B58ECC1-AA0E-4E36-8E7D-3347C46D67D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que"/>
        </a:ext>
      </dgm:extLst>
    </dgm:pt>
    <dgm:pt modelId="{67270471-DB1E-47AB-8C78-F8CE150976C7}" type="pres">
      <dgm:prSet presAssocID="{6B58ECC1-AA0E-4E36-8E7D-3347C46D67D2}" presName="spaceRect" presStyleCnt="0"/>
      <dgm:spPr/>
    </dgm:pt>
    <dgm:pt modelId="{D4446F49-E4E7-4C6D-9E32-E017FE97B990}" type="pres">
      <dgm:prSet presAssocID="{6B58ECC1-AA0E-4E36-8E7D-3347C46D67D2}" presName="parTx" presStyleLbl="revTx" presStyleIdx="0" presStyleCnt="4">
        <dgm:presLayoutVars>
          <dgm:chMax val="0"/>
          <dgm:chPref val="0"/>
        </dgm:presLayoutVars>
      </dgm:prSet>
      <dgm:spPr/>
    </dgm:pt>
    <dgm:pt modelId="{5E3A9BE4-1730-4B9E-B6AC-E359D19B4AC0}" type="pres">
      <dgm:prSet presAssocID="{41999C17-1BCA-4669-95FA-AB4C7388A74C}" presName="sibTrans" presStyleCnt="0"/>
      <dgm:spPr/>
    </dgm:pt>
    <dgm:pt modelId="{0E457BC1-B3EC-465A-A604-0CB5CAC89651}" type="pres">
      <dgm:prSet presAssocID="{545B364E-2482-4D50-9B94-27FA651D1BDE}" presName="compNode" presStyleCnt="0"/>
      <dgm:spPr/>
    </dgm:pt>
    <dgm:pt modelId="{5037EDFB-2C5E-48AF-9A6B-3C0E3068F36B}" type="pres">
      <dgm:prSet presAssocID="{545B364E-2482-4D50-9B94-27FA651D1BDE}" presName="bgRect" presStyleLbl="bgShp" presStyleIdx="1" presStyleCnt="4"/>
      <dgm:spPr/>
    </dgm:pt>
    <dgm:pt modelId="{C93939B3-EA01-4DAF-AC29-FDA956114B62}" type="pres">
      <dgm:prSet presAssocID="{545B364E-2482-4D50-9B94-27FA651D1B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ux de travail"/>
        </a:ext>
      </dgm:extLst>
    </dgm:pt>
    <dgm:pt modelId="{09E49E07-2814-4FFF-91F5-74FC51751091}" type="pres">
      <dgm:prSet presAssocID="{545B364E-2482-4D50-9B94-27FA651D1BDE}" presName="spaceRect" presStyleCnt="0"/>
      <dgm:spPr/>
    </dgm:pt>
    <dgm:pt modelId="{CE22CC8A-CBAD-4CE0-B914-0DDB7A0AE803}" type="pres">
      <dgm:prSet presAssocID="{545B364E-2482-4D50-9B94-27FA651D1BDE}" presName="parTx" presStyleLbl="revTx" presStyleIdx="1" presStyleCnt="4">
        <dgm:presLayoutVars>
          <dgm:chMax val="0"/>
          <dgm:chPref val="0"/>
        </dgm:presLayoutVars>
      </dgm:prSet>
      <dgm:spPr/>
    </dgm:pt>
    <dgm:pt modelId="{185DE2A3-2975-4F2D-A38C-8CB2489F932C}" type="pres">
      <dgm:prSet presAssocID="{A1EE2854-5686-4C6A-A8EC-354B61878226}" presName="sibTrans" presStyleCnt="0"/>
      <dgm:spPr/>
    </dgm:pt>
    <dgm:pt modelId="{D084FD32-869B-4175-B3A9-D47F77E21976}" type="pres">
      <dgm:prSet presAssocID="{8A5773FB-4E53-4516-8513-839003E3AF59}" presName="compNode" presStyleCnt="0"/>
      <dgm:spPr/>
    </dgm:pt>
    <dgm:pt modelId="{5C411586-F933-4845-902B-8D54F8D98424}" type="pres">
      <dgm:prSet presAssocID="{8A5773FB-4E53-4516-8513-839003E3AF59}" presName="bgRect" presStyleLbl="bgShp" presStyleIdx="2" presStyleCnt="4"/>
      <dgm:spPr/>
    </dgm:pt>
    <dgm:pt modelId="{01C91D92-15C3-49DD-AAD6-905C68A9D800}" type="pres">
      <dgm:prSet presAssocID="{8A5773FB-4E53-4516-8513-839003E3AF5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e de contrôle"/>
        </a:ext>
      </dgm:extLst>
    </dgm:pt>
    <dgm:pt modelId="{5518632A-70FA-46C2-BE3F-2FD14BD7CEE6}" type="pres">
      <dgm:prSet presAssocID="{8A5773FB-4E53-4516-8513-839003E3AF59}" presName="spaceRect" presStyleCnt="0"/>
      <dgm:spPr/>
    </dgm:pt>
    <dgm:pt modelId="{BBD77F2E-ADA7-449B-AFDE-1D2117B2758A}" type="pres">
      <dgm:prSet presAssocID="{8A5773FB-4E53-4516-8513-839003E3AF59}" presName="parTx" presStyleLbl="revTx" presStyleIdx="2" presStyleCnt="4">
        <dgm:presLayoutVars>
          <dgm:chMax val="0"/>
          <dgm:chPref val="0"/>
        </dgm:presLayoutVars>
      </dgm:prSet>
      <dgm:spPr/>
    </dgm:pt>
    <dgm:pt modelId="{A70A71AD-6600-447E-8BA4-FBAE7D40EA7A}" type="pres">
      <dgm:prSet presAssocID="{5400C915-4C4E-4DBC-A984-6DB26BC00C20}" presName="sibTrans" presStyleCnt="0"/>
      <dgm:spPr/>
    </dgm:pt>
    <dgm:pt modelId="{712F6DBA-AA56-44EA-9C49-9A1CC1706486}" type="pres">
      <dgm:prSet presAssocID="{9BB42A70-7369-4BE1-832E-31D762C681F4}" presName="compNode" presStyleCnt="0"/>
      <dgm:spPr/>
    </dgm:pt>
    <dgm:pt modelId="{423066BD-4416-4ED2-8235-DCEB5DCA3336}" type="pres">
      <dgm:prSet presAssocID="{9BB42A70-7369-4BE1-832E-31D762C681F4}" presName="bgRect" presStyleLbl="bgShp" presStyleIdx="3" presStyleCnt="4"/>
      <dgm:spPr/>
    </dgm:pt>
    <dgm:pt modelId="{1F0A2438-C429-4235-AAE7-8E938E7333DB}" type="pres">
      <dgm:prSet presAssocID="{9BB42A70-7369-4BE1-832E-31D762C681F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ur"/>
        </a:ext>
      </dgm:extLst>
    </dgm:pt>
    <dgm:pt modelId="{9060DAE9-45E2-4155-BBAD-1AC9636A3627}" type="pres">
      <dgm:prSet presAssocID="{9BB42A70-7369-4BE1-832E-31D762C681F4}" presName="spaceRect" presStyleCnt="0"/>
      <dgm:spPr/>
    </dgm:pt>
    <dgm:pt modelId="{7FF764EE-C3D1-4C2B-A85E-CA609EFECAB1}" type="pres">
      <dgm:prSet presAssocID="{9BB42A70-7369-4BE1-832E-31D762C681F4}" presName="parTx" presStyleLbl="revTx" presStyleIdx="3" presStyleCnt="4">
        <dgm:presLayoutVars>
          <dgm:chMax val="0"/>
          <dgm:chPref val="0"/>
        </dgm:presLayoutVars>
      </dgm:prSet>
      <dgm:spPr/>
    </dgm:pt>
  </dgm:ptLst>
  <dgm:cxnLst>
    <dgm:cxn modelId="{649FFB0E-297E-4FBB-94B3-BA4635001DFE}" srcId="{DAAA1C2D-D9E4-4B20-8BF2-38E65D08AE08}" destId="{8A5773FB-4E53-4516-8513-839003E3AF59}" srcOrd="2" destOrd="0" parTransId="{356EB9CA-E23D-47BC-87B9-84F02D4CF2AA}" sibTransId="{5400C915-4C4E-4DBC-A984-6DB26BC00C20}"/>
    <dgm:cxn modelId="{6B10E313-047C-4C17-BB4C-BE5079D122AF}" type="presOf" srcId="{8A5773FB-4E53-4516-8513-839003E3AF59}" destId="{BBD77F2E-ADA7-449B-AFDE-1D2117B2758A}" srcOrd="0" destOrd="0" presId="urn:microsoft.com/office/officeart/2018/2/layout/IconVerticalSolidList"/>
    <dgm:cxn modelId="{E4864720-F942-4BE5-B72B-624849ACDABD}" srcId="{DAAA1C2D-D9E4-4B20-8BF2-38E65D08AE08}" destId="{545B364E-2482-4D50-9B94-27FA651D1BDE}" srcOrd="1" destOrd="0" parTransId="{DB2F20BE-BAB1-48AA-B5EB-7E3CE0E59CB3}" sibTransId="{A1EE2854-5686-4C6A-A8EC-354B61878226}"/>
    <dgm:cxn modelId="{56733F51-1085-4E07-8678-A3AF3D2ABEF7}" type="presOf" srcId="{545B364E-2482-4D50-9B94-27FA651D1BDE}" destId="{CE22CC8A-CBAD-4CE0-B914-0DDB7A0AE803}" srcOrd="0" destOrd="0" presId="urn:microsoft.com/office/officeart/2018/2/layout/IconVerticalSolidList"/>
    <dgm:cxn modelId="{E7211252-D656-4E06-A55C-5FDD9948ED66}" type="presOf" srcId="{6B58ECC1-AA0E-4E36-8E7D-3347C46D67D2}" destId="{D4446F49-E4E7-4C6D-9E32-E017FE97B990}" srcOrd="0" destOrd="0" presId="urn:microsoft.com/office/officeart/2018/2/layout/IconVerticalSolidList"/>
    <dgm:cxn modelId="{41FFAF94-EB24-4933-BC9E-3C074EF69A5A}" type="presOf" srcId="{DAAA1C2D-D9E4-4B20-8BF2-38E65D08AE08}" destId="{F21DF385-0F57-4344-9988-519FB13E80D2}" srcOrd="0" destOrd="0" presId="urn:microsoft.com/office/officeart/2018/2/layout/IconVerticalSolidList"/>
    <dgm:cxn modelId="{26DE74C8-A768-488F-A1ED-15CD39D4C616}" type="presOf" srcId="{9BB42A70-7369-4BE1-832E-31D762C681F4}" destId="{7FF764EE-C3D1-4C2B-A85E-CA609EFECAB1}" srcOrd="0" destOrd="0" presId="urn:microsoft.com/office/officeart/2018/2/layout/IconVerticalSolidList"/>
    <dgm:cxn modelId="{3568D4D9-21DA-4F63-BA47-6A8E581D8BD5}" srcId="{DAAA1C2D-D9E4-4B20-8BF2-38E65D08AE08}" destId="{9BB42A70-7369-4BE1-832E-31D762C681F4}" srcOrd="3" destOrd="0" parTransId="{630A25BC-1F77-4DA2-9242-72E256ABFD5A}" sibTransId="{E8D59AFB-976E-4AEE-B3DE-C2D681D8436D}"/>
    <dgm:cxn modelId="{837200DC-3083-445F-8DFC-24B3AF5DCD00}" srcId="{DAAA1C2D-D9E4-4B20-8BF2-38E65D08AE08}" destId="{6B58ECC1-AA0E-4E36-8E7D-3347C46D67D2}" srcOrd="0" destOrd="0" parTransId="{A19B3B05-8858-487E-844E-4D690D660DCA}" sibTransId="{41999C17-1BCA-4669-95FA-AB4C7388A74C}"/>
    <dgm:cxn modelId="{73CA793E-B843-4523-A983-A24532C7EDA4}" type="presParOf" srcId="{F21DF385-0F57-4344-9988-519FB13E80D2}" destId="{5AAE8CD8-D13C-445E-8B22-46720536B456}" srcOrd="0" destOrd="0" presId="urn:microsoft.com/office/officeart/2018/2/layout/IconVerticalSolidList"/>
    <dgm:cxn modelId="{E34F478A-43A5-46C0-88E9-AE288D7068D9}" type="presParOf" srcId="{5AAE8CD8-D13C-445E-8B22-46720536B456}" destId="{9559316B-892A-4481-BE2C-5A01877464D8}" srcOrd="0" destOrd="0" presId="urn:microsoft.com/office/officeart/2018/2/layout/IconVerticalSolidList"/>
    <dgm:cxn modelId="{D8E95F1B-5C06-4468-B0E6-38DCBB6DC4F6}" type="presParOf" srcId="{5AAE8CD8-D13C-445E-8B22-46720536B456}" destId="{9D52519B-456C-4053-BC35-4A50F5A914A8}" srcOrd="1" destOrd="0" presId="urn:microsoft.com/office/officeart/2018/2/layout/IconVerticalSolidList"/>
    <dgm:cxn modelId="{E15CEDE8-BC19-47C2-9548-541FC55714EC}" type="presParOf" srcId="{5AAE8CD8-D13C-445E-8B22-46720536B456}" destId="{67270471-DB1E-47AB-8C78-F8CE150976C7}" srcOrd="2" destOrd="0" presId="urn:microsoft.com/office/officeart/2018/2/layout/IconVerticalSolidList"/>
    <dgm:cxn modelId="{429BF5F9-9B17-4B0F-B613-A29BC66BFDB3}" type="presParOf" srcId="{5AAE8CD8-D13C-445E-8B22-46720536B456}" destId="{D4446F49-E4E7-4C6D-9E32-E017FE97B990}" srcOrd="3" destOrd="0" presId="urn:microsoft.com/office/officeart/2018/2/layout/IconVerticalSolidList"/>
    <dgm:cxn modelId="{9D83D9D5-920E-4181-8406-83F8EE5DF437}" type="presParOf" srcId="{F21DF385-0F57-4344-9988-519FB13E80D2}" destId="{5E3A9BE4-1730-4B9E-B6AC-E359D19B4AC0}" srcOrd="1" destOrd="0" presId="urn:microsoft.com/office/officeart/2018/2/layout/IconVerticalSolidList"/>
    <dgm:cxn modelId="{F5B892B8-180F-44B2-B79E-31F2EF1688AC}" type="presParOf" srcId="{F21DF385-0F57-4344-9988-519FB13E80D2}" destId="{0E457BC1-B3EC-465A-A604-0CB5CAC89651}" srcOrd="2" destOrd="0" presId="urn:microsoft.com/office/officeart/2018/2/layout/IconVerticalSolidList"/>
    <dgm:cxn modelId="{A7BAF892-19E9-4332-8A9E-40762A6806AE}" type="presParOf" srcId="{0E457BC1-B3EC-465A-A604-0CB5CAC89651}" destId="{5037EDFB-2C5E-48AF-9A6B-3C0E3068F36B}" srcOrd="0" destOrd="0" presId="urn:microsoft.com/office/officeart/2018/2/layout/IconVerticalSolidList"/>
    <dgm:cxn modelId="{30A1EDAF-1500-42F2-9AEB-F6E192A1D161}" type="presParOf" srcId="{0E457BC1-B3EC-465A-A604-0CB5CAC89651}" destId="{C93939B3-EA01-4DAF-AC29-FDA956114B62}" srcOrd="1" destOrd="0" presId="urn:microsoft.com/office/officeart/2018/2/layout/IconVerticalSolidList"/>
    <dgm:cxn modelId="{D00A0927-3B72-414D-82D8-B73B9071A7B5}" type="presParOf" srcId="{0E457BC1-B3EC-465A-A604-0CB5CAC89651}" destId="{09E49E07-2814-4FFF-91F5-74FC51751091}" srcOrd="2" destOrd="0" presId="urn:microsoft.com/office/officeart/2018/2/layout/IconVerticalSolidList"/>
    <dgm:cxn modelId="{00DC2193-CF6A-4DF7-B615-63AB2B93E11C}" type="presParOf" srcId="{0E457BC1-B3EC-465A-A604-0CB5CAC89651}" destId="{CE22CC8A-CBAD-4CE0-B914-0DDB7A0AE803}" srcOrd="3" destOrd="0" presId="urn:microsoft.com/office/officeart/2018/2/layout/IconVerticalSolidList"/>
    <dgm:cxn modelId="{B954337B-EA77-49A5-B890-735D0605894F}" type="presParOf" srcId="{F21DF385-0F57-4344-9988-519FB13E80D2}" destId="{185DE2A3-2975-4F2D-A38C-8CB2489F932C}" srcOrd="3" destOrd="0" presId="urn:microsoft.com/office/officeart/2018/2/layout/IconVerticalSolidList"/>
    <dgm:cxn modelId="{73EF9D1A-F9B5-46F9-A9D4-64D612407C05}" type="presParOf" srcId="{F21DF385-0F57-4344-9988-519FB13E80D2}" destId="{D084FD32-869B-4175-B3A9-D47F77E21976}" srcOrd="4" destOrd="0" presId="urn:microsoft.com/office/officeart/2018/2/layout/IconVerticalSolidList"/>
    <dgm:cxn modelId="{C5592532-8292-4D8A-AD2A-07BDF505A6B0}" type="presParOf" srcId="{D084FD32-869B-4175-B3A9-D47F77E21976}" destId="{5C411586-F933-4845-902B-8D54F8D98424}" srcOrd="0" destOrd="0" presId="urn:microsoft.com/office/officeart/2018/2/layout/IconVerticalSolidList"/>
    <dgm:cxn modelId="{95EB4057-CFB2-4FEC-B43E-4AE7377D7B96}" type="presParOf" srcId="{D084FD32-869B-4175-B3A9-D47F77E21976}" destId="{01C91D92-15C3-49DD-AAD6-905C68A9D800}" srcOrd="1" destOrd="0" presId="urn:microsoft.com/office/officeart/2018/2/layout/IconVerticalSolidList"/>
    <dgm:cxn modelId="{F5EBE53C-7343-4B39-BD2B-639DF44C9792}" type="presParOf" srcId="{D084FD32-869B-4175-B3A9-D47F77E21976}" destId="{5518632A-70FA-46C2-BE3F-2FD14BD7CEE6}" srcOrd="2" destOrd="0" presId="urn:microsoft.com/office/officeart/2018/2/layout/IconVerticalSolidList"/>
    <dgm:cxn modelId="{732D7F98-0870-4002-B129-511B523D1B55}" type="presParOf" srcId="{D084FD32-869B-4175-B3A9-D47F77E21976}" destId="{BBD77F2E-ADA7-449B-AFDE-1D2117B2758A}" srcOrd="3" destOrd="0" presId="urn:microsoft.com/office/officeart/2018/2/layout/IconVerticalSolidList"/>
    <dgm:cxn modelId="{731C5457-60F0-4DB7-B85E-B436F5CDCBD2}" type="presParOf" srcId="{F21DF385-0F57-4344-9988-519FB13E80D2}" destId="{A70A71AD-6600-447E-8BA4-FBAE7D40EA7A}" srcOrd="5" destOrd="0" presId="urn:microsoft.com/office/officeart/2018/2/layout/IconVerticalSolidList"/>
    <dgm:cxn modelId="{94407684-59EE-4E84-B697-34253B97C0BD}" type="presParOf" srcId="{F21DF385-0F57-4344-9988-519FB13E80D2}" destId="{712F6DBA-AA56-44EA-9C49-9A1CC1706486}" srcOrd="6" destOrd="0" presId="urn:microsoft.com/office/officeart/2018/2/layout/IconVerticalSolidList"/>
    <dgm:cxn modelId="{93B8645F-EB75-47FD-8929-92DADFA07352}" type="presParOf" srcId="{712F6DBA-AA56-44EA-9C49-9A1CC1706486}" destId="{423066BD-4416-4ED2-8235-DCEB5DCA3336}" srcOrd="0" destOrd="0" presId="urn:microsoft.com/office/officeart/2018/2/layout/IconVerticalSolidList"/>
    <dgm:cxn modelId="{D510C04E-909C-4F12-9551-471BE1EFC3AF}" type="presParOf" srcId="{712F6DBA-AA56-44EA-9C49-9A1CC1706486}" destId="{1F0A2438-C429-4235-AAE7-8E938E7333DB}" srcOrd="1" destOrd="0" presId="urn:microsoft.com/office/officeart/2018/2/layout/IconVerticalSolidList"/>
    <dgm:cxn modelId="{5162C24D-006A-49CC-A7BB-A564435D9246}" type="presParOf" srcId="{712F6DBA-AA56-44EA-9C49-9A1CC1706486}" destId="{9060DAE9-45E2-4155-BBAD-1AC9636A3627}" srcOrd="2" destOrd="0" presId="urn:microsoft.com/office/officeart/2018/2/layout/IconVerticalSolidList"/>
    <dgm:cxn modelId="{6574E34B-05D3-4FBD-A09C-28B3FA991D3E}" type="presParOf" srcId="{712F6DBA-AA56-44EA-9C49-9A1CC1706486}" destId="{7FF764EE-C3D1-4C2B-A85E-CA609EFECA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52DCDD-2B70-4061-BCBA-9659725C71B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77678C-2CD4-4A74-9F95-3EB0D2A6A2FE}">
      <dgm:prSet/>
      <dgm:spPr/>
      <dgm:t>
        <a:bodyPr/>
        <a:lstStyle/>
        <a:p>
          <a:r>
            <a:rPr lang="en-US"/>
            <a:t>Manual: C, C++</a:t>
          </a:r>
        </a:p>
      </dgm:t>
    </dgm:pt>
    <dgm:pt modelId="{CF92E101-713F-411F-8932-6BD995472B02}" type="parTrans" cxnId="{DDE5BED4-B826-4250-9731-285E6530BDD6}">
      <dgm:prSet/>
      <dgm:spPr/>
      <dgm:t>
        <a:bodyPr/>
        <a:lstStyle/>
        <a:p>
          <a:endParaRPr lang="en-US"/>
        </a:p>
      </dgm:t>
    </dgm:pt>
    <dgm:pt modelId="{FB3C7BF3-4CB0-4279-BA1B-7E8655F80739}" type="sibTrans" cxnId="{DDE5BED4-B826-4250-9731-285E6530BDD6}">
      <dgm:prSet/>
      <dgm:spPr/>
      <dgm:t>
        <a:bodyPr/>
        <a:lstStyle/>
        <a:p>
          <a:endParaRPr lang="en-US"/>
        </a:p>
      </dgm:t>
    </dgm:pt>
    <dgm:pt modelId="{49ED90DA-6554-4B19-88D2-265517F5F63C}">
      <dgm:prSet/>
      <dgm:spPr/>
      <dgm:t>
        <a:bodyPr/>
        <a:lstStyle/>
        <a:p>
          <a:r>
            <a:rPr lang="en-US" dirty="0"/>
            <a:t>Manual retain-release (MRR): Objective-C</a:t>
          </a:r>
        </a:p>
      </dgm:t>
    </dgm:pt>
    <dgm:pt modelId="{AEF6AE18-EE92-438C-B693-4505E9D8E3A1}" type="parTrans" cxnId="{8111CD4A-4D95-4E5B-ACFD-565D99826137}">
      <dgm:prSet/>
      <dgm:spPr/>
      <dgm:t>
        <a:bodyPr/>
        <a:lstStyle/>
        <a:p>
          <a:endParaRPr lang="en-US"/>
        </a:p>
      </dgm:t>
    </dgm:pt>
    <dgm:pt modelId="{13850B8A-BB89-48E7-94B2-C607953217BF}" type="sibTrans" cxnId="{8111CD4A-4D95-4E5B-ACFD-565D99826137}">
      <dgm:prSet/>
      <dgm:spPr/>
      <dgm:t>
        <a:bodyPr/>
        <a:lstStyle/>
        <a:p>
          <a:endParaRPr lang="en-US"/>
        </a:p>
      </dgm:t>
    </dgm:pt>
    <dgm:pt modelId="{F1BD30C0-C7BF-48AB-ABF7-96FCCD4AD4BE}">
      <dgm:prSet/>
      <dgm:spPr/>
      <dgm:t>
        <a:bodyPr/>
        <a:lstStyle/>
        <a:p>
          <a:r>
            <a:rPr lang="en-US"/>
            <a:t>Automatic Reference Counting (ARC): Objective-C, Swift</a:t>
          </a:r>
        </a:p>
      </dgm:t>
    </dgm:pt>
    <dgm:pt modelId="{78ABAEAA-A957-4885-8FC6-131CF9808D71}" type="parTrans" cxnId="{A826B6CC-7FFF-48E2-BE0C-95EEB5D36C6D}">
      <dgm:prSet/>
      <dgm:spPr/>
      <dgm:t>
        <a:bodyPr/>
        <a:lstStyle/>
        <a:p>
          <a:endParaRPr lang="en-US"/>
        </a:p>
      </dgm:t>
    </dgm:pt>
    <dgm:pt modelId="{889EEA2D-D56B-4FC9-A688-CBBD3D259618}" type="sibTrans" cxnId="{A826B6CC-7FFF-48E2-BE0C-95EEB5D36C6D}">
      <dgm:prSet/>
      <dgm:spPr/>
      <dgm:t>
        <a:bodyPr/>
        <a:lstStyle/>
        <a:p>
          <a:endParaRPr lang="en-US"/>
        </a:p>
      </dgm:t>
    </dgm:pt>
    <dgm:pt modelId="{2BD67C9C-FBA5-4ECE-A429-DE25050C56AD}">
      <dgm:prSet/>
      <dgm:spPr/>
      <dgm:t>
        <a:bodyPr/>
        <a:lstStyle/>
        <a:p>
          <a:r>
            <a:rPr lang="en-US"/>
            <a:t>Garbage Collection (fully automatic management): Java, JavaScript</a:t>
          </a:r>
        </a:p>
      </dgm:t>
    </dgm:pt>
    <dgm:pt modelId="{70EAFD93-07AE-44B5-87BD-8B351C93B3E3}" type="parTrans" cxnId="{36C67C78-42B6-47F6-8C0A-96537890D6C6}">
      <dgm:prSet/>
      <dgm:spPr/>
      <dgm:t>
        <a:bodyPr/>
        <a:lstStyle/>
        <a:p>
          <a:endParaRPr lang="en-US"/>
        </a:p>
      </dgm:t>
    </dgm:pt>
    <dgm:pt modelId="{4234DC67-BA42-4280-9469-EE1AF11328BA}" type="sibTrans" cxnId="{36C67C78-42B6-47F6-8C0A-96537890D6C6}">
      <dgm:prSet/>
      <dgm:spPr/>
      <dgm:t>
        <a:bodyPr/>
        <a:lstStyle/>
        <a:p>
          <a:endParaRPr lang="en-US"/>
        </a:p>
      </dgm:t>
    </dgm:pt>
    <dgm:pt modelId="{9464B2B1-7D07-4C9A-9A40-1E08CC32D217}">
      <dgm:prSet/>
      <dgm:spPr/>
      <dgm:t>
        <a:bodyPr/>
        <a:lstStyle/>
        <a:p>
          <a:r>
            <a:rPr lang="en-US"/>
            <a:t>Ownership: Rust</a:t>
          </a:r>
        </a:p>
      </dgm:t>
    </dgm:pt>
    <dgm:pt modelId="{0DD19247-BAD4-421C-AB84-6BCC3583F21F}" type="parTrans" cxnId="{72F32938-9336-46DD-9C81-8D7C2712F1F8}">
      <dgm:prSet/>
      <dgm:spPr/>
      <dgm:t>
        <a:bodyPr/>
        <a:lstStyle/>
        <a:p>
          <a:endParaRPr lang="en-US"/>
        </a:p>
      </dgm:t>
    </dgm:pt>
    <dgm:pt modelId="{4C133833-4F84-4E66-8A7F-265692821619}" type="sibTrans" cxnId="{72F32938-9336-46DD-9C81-8D7C2712F1F8}">
      <dgm:prSet/>
      <dgm:spPr/>
      <dgm:t>
        <a:bodyPr/>
        <a:lstStyle/>
        <a:p>
          <a:endParaRPr lang="en-US"/>
        </a:p>
      </dgm:t>
    </dgm:pt>
    <dgm:pt modelId="{948D5192-5501-4224-97FD-70E5E242216F}" type="pres">
      <dgm:prSet presAssocID="{9A52DCDD-2B70-4061-BCBA-9659725C71B2}" presName="root" presStyleCnt="0">
        <dgm:presLayoutVars>
          <dgm:dir/>
          <dgm:resizeHandles val="exact"/>
        </dgm:presLayoutVars>
      </dgm:prSet>
      <dgm:spPr/>
    </dgm:pt>
    <dgm:pt modelId="{F1BBF95C-DC5E-4604-A960-CF500C66B6A4}" type="pres">
      <dgm:prSet presAssocID="{AA77678C-2CD4-4A74-9F95-3EB0D2A6A2FE}" presName="compNode" presStyleCnt="0"/>
      <dgm:spPr/>
    </dgm:pt>
    <dgm:pt modelId="{6331257F-3C17-4248-B664-EC78E862F28C}" type="pres">
      <dgm:prSet presAssocID="{AA77678C-2CD4-4A74-9F95-3EB0D2A6A2FE}" presName="bgRect" presStyleLbl="bgShp" presStyleIdx="0" presStyleCnt="5"/>
      <dgm:spPr/>
    </dgm:pt>
    <dgm:pt modelId="{57E13B1F-6151-4877-9FCD-ACFBA10F6765}" type="pres">
      <dgm:prSet presAssocID="{AA77678C-2CD4-4A74-9F95-3EB0D2A6A2F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grenages"/>
        </a:ext>
      </dgm:extLst>
    </dgm:pt>
    <dgm:pt modelId="{49FF03FC-D552-4B2C-9603-632609120B4A}" type="pres">
      <dgm:prSet presAssocID="{AA77678C-2CD4-4A74-9F95-3EB0D2A6A2FE}" presName="spaceRect" presStyleCnt="0"/>
      <dgm:spPr/>
    </dgm:pt>
    <dgm:pt modelId="{D6AB566E-8EFC-4DE0-8C13-CEB6E29D3159}" type="pres">
      <dgm:prSet presAssocID="{AA77678C-2CD4-4A74-9F95-3EB0D2A6A2FE}" presName="parTx" presStyleLbl="revTx" presStyleIdx="0" presStyleCnt="5">
        <dgm:presLayoutVars>
          <dgm:chMax val="0"/>
          <dgm:chPref val="0"/>
        </dgm:presLayoutVars>
      </dgm:prSet>
      <dgm:spPr/>
    </dgm:pt>
    <dgm:pt modelId="{F93BA8EF-6A52-4AAF-BD8F-1DC258E4F67E}" type="pres">
      <dgm:prSet presAssocID="{FB3C7BF3-4CB0-4279-BA1B-7E8655F80739}" presName="sibTrans" presStyleCnt="0"/>
      <dgm:spPr/>
    </dgm:pt>
    <dgm:pt modelId="{C397CCE5-3BBC-4D71-8558-92D8B7B15146}" type="pres">
      <dgm:prSet presAssocID="{49ED90DA-6554-4B19-88D2-265517F5F63C}" presName="compNode" presStyleCnt="0"/>
      <dgm:spPr/>
    </dgm:pt>
    <dgm:pt modelId="{19AE0513-4ED2-4226-A895-9E2B0219D56D}" type="pres">
      <dgm:prSet presAssocID="{49ED90DA-6554-4B19-88D2-265517F5F63C}" presName="bgRect" presStyleLbl="bgShp" presStyleIdx="1" presStyleCnt="5"/>
      <dgm:spPr/>
    </dgm:pt>
    <dgm:pt modelId="{153C625C-C357-4A87-88B8-BA7DF4E694E9}" type="pres">
      <dgm:prSet presAssocID="{49ED90DA-6554-4B19-88D2-265517F5F63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ngle gear"/>
        </a:ext>
      </dgm:extLst>
    </dgm:pt>
    <dgm:pt modelId="{EFCEA42E-B39D-469B-8DC0-671B98C76A6F}" type="pres">
      <dgm:prSet presAssocID="{49ED90DA-6554-4B19-88D2-265517F5F63C}" presName="spaceRect" presStyleCnt="0"/>
      <dgm:spPr/>
    </dgm:pt>
    <dgm:pt modelId="{239F59F4-F738-4E77-A596-945EF74B2B93}" type="pres">
      <dgm:prSet presAssocID="{49ED90DA-6554-4B19-88D2-265517F5F63C}" presName="parTx" presStyleLbl="revTx" presStyleIdx="1" presStyleCnt="5">
        <dgm:presLayoutVars>
          <dgm:chMax val="0"/>
          <dgm:chPref val="0"/>
        </dgm:presLayoutVars>
      </dgm:prSet>
      <dgm:spPr/>
    </dgm:pt>
    <dgm:pt modelId="{409DD7C1-E3AA-4366-A7B3-41ED48EE2A22}" type="pres">
      <dgm:prSet presAssocID="{13850B8A-BB89-48E7-94B2-C607953217BF}" presName="sibTrans" presStyleCnt="0"/>
      <dgm:spPr/>
    </dgm:pt>
    <dgm:pt modelId="{46109EE4-7743-4B94-BAF0-C6444C7F1A18}" type="pres">
      <dgm:prSet presAssocID="{F1BD30C0-C7BF-48AB-ABF7-96FCCD4AD4BE}" presName="compNode" presStyleCnt="0"/>
      <dgm:spPr/>
    </dgm:pt>
    <dgm:pt modelId="{7E8CA26C-CF0C-4539-9DF0-BF952D7A708F}" type="pres">
      <dgm:prSet presAssocID="{F1BD30C0-C7BF-48AB-ABF7-96FCCD4AD4BE}" presName="bgRect" presStyleLbl="bgShp" presStyleIdx="2" presStyleCnt="5"/>
      <dgm:spPr/>
    </dgm:pt>
    <dgm:pt modelId="{1990F910-552A-40EF-9345-803B0865D815}" type="pres">
      <dgm:prSet presAssocID="{F1BD30C0-C7BF-48AB-ABF7-96FCCD4AD4B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érer"/>
        </a:ext>
      </dgm:extLst>
    </dgm:pt>
    <dgm:pt modelId="{BB2CB1EA-8498-41E5-A4D1-F1BE6B821CE6}" type="pres">
      <dgm:prSet presAssocID="{F1BD30C0-C7BF-48AB-ABF7-96FCCD4AD4BE}" presName="spaceRect" presStyleCnt="0"/>
      <dgm:spPr/>
    </dgm:pt>
    <dgm:pt modelId="{5EB8C789-5367-4B45-9F65-3FAE8C55AC18}" type="pres">
      <dgm:prSet presAssocID="{F1BD30C0-C7BF-48AB-ABF7-96FCCD4AD4BE}" presName="parTx" presStyleLbl="revTx" presStyleIdx="2" presStyleCnt="5">
        <dgm:presLayoutVars>
          <dgm:chMax val="0"/>
          <dgm:chPref val="0"/>
        </dgm:presLayoutVars>
      </dgm:prSet>
      <dgm:spPr/>
    </dgm:pt>
    <dgm:pt modelId="{427E226B-9CAC-451E-853F-A80A4D9E2626}" type="pres">
      <dgm:prSet presAssocID="{889EEA2D-D56B-4FC9-A688-CBBD3D259618}" presName="sibTrans" presStyleCnt="0"/>
      <dgm:spPr/>
    </dgm:pt>
    <dgm:pt modelId="{0CACC9D4-5F05-4FBF-A1F1-18BD80D3C723}" type="pres">
      <dgm:prSet presAssocID="{2BD67C9C-FBA5-4ECE-A429-DE25050C56AD}" presName="compNode" presStyleCnt="0"/>
      <dgm:spPr/>
    </dgm:pt>
    <dgm:pt modelId="{681E88ED-0F88-43E7-A1AB-A8AAE6E7F54D}" type="pres">
      <dgm:prSet presAssocID="{2BD67C9C-FBA5-4ECE-A429-DE25050C56AD}" presName="bgRect" presStyleLbl="bgShp" presStyleIdx="3" presStyleCnt="5"/>
      <dgm:spPr/>
    </dgm:pt>
    <dgm:pt modelId="{9AEA3278-B5E1-4EF7-A34B-30285210EB25}" type="pres">
      <dgm:prSet presAssocID="{2BD67C9C-FBA5-4ECE-A429-DE25050C56A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0A8F717F-BD5A-45E7-81AC-C946D81B9B93}" type="pres">
      <dgm:prSet presAssocID="{2BD67C9C-FBA5-4ECE-A429-DE25050C56AD}" presName="spaceRect" presStyleCnt="0"/>
      <dgm:spPr/>
    </dgm:pt>
    <dgm:pt modelId="{5B3D6833-F31E-4DFC-9321-C07C0A5AFFF6}" type="pres">
      <dgm:prSet presAssocID="{2BD67C9C-FBA5-4ECE-A429-DE25050C56AD}" presName="parTx" presStyleLbl="revTx" presStyleIdx="3" presStyleCnt="5">
        <dgm:presLayoutVars>
          <dgm:chMax val="0"/>
          <dgm:chPref val="0"/>
        </dgm:presLayoutVars>
      </dgm:prSet>
      <dgm:spPr/>
    </dgm:pt>
    <dgm:pt modelId="{7CFFA743-516E-45C0-98B4-A77673EE4084}" type="pres">
      <dgm:prSet presAssocID="{4234DC67-BA42-4280-9469-EE1AF11328BA}" presName="sibTrans" presStyleCnt="0"/>
      <dgm:spPr/>
    </dgm:pt>
    <dgm:pt modelId="{C121BDA2-8B98-4B7F-824F-C99886A8E994}" type="pres">
      <dgm:prSet presAssocID="{9464B2B1-7D07-4C9A-9A40-1E08CC32D217}" presName="compNode" presStyleCnt="0"/>
      <dgm:spPr/>
    </dgm:pt>
    <dgm:pt modelId="{AD4D0A13-687A-4567-8DB2-FCAD050AB7A4}" type="pres">
      <dgm:prSet presAssocID="{9464B2B1-7D07-4C9A-9A40-1E08CC32D217}" presName="bgRect" presStyleLbl="bgShp" presStyleIdx="4" presStyleCnt="5"/>
      <dgm:spPr/>
    </dgm:pt>
    <dgm:pt modelId="{50EAAE96-EF3F-47B8-AF20-6811F89EC62A}" type="pres">
      <dgm:prSet presAssocID="{9464B2B1-7D07-4C9A-9A40-1E08CC32D21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ump truck"/>
        </a:ext>
      </dgm:extLst>
    </dgm:pt>
    <dgm:pt modelId="{893A90AF-4910-4CE5-A923-58BDE3211E07}" type="pres">
      <dgm:prSet presAssocID="{9464B2B1-7D07-4C9A-9A40-1E08CC32D217}" presName="spaceRect" presStyleCnt="0"/>
      <dgm:spPr/>
    </dgm:pt>
    <dgm:pt modelId="{146D2F3B-D869-4A46-A59F-0A9315399C08}" type="pres">
      <dgm:prSet presAssocID="{9464B2B1-7D07-4C9A-9A40-1E08CC32D217}" presName="parTx" presStyleLbl="revTx" presStyleIdx="4" presStyleCnt="5">
        <dgm:presLayoutVars>
          <dgm:chMax val="0"/>
          <dgm:chPref val="0"/>
        </dgm:presLayoutVars>
      </dgm:prSet>
      <dgm:spPr/>
    </dgm:pt>
  </dgm:ptLst>
  <dgm:cxnLst>
    <dgm:cxn modelId="{0A7AFA24-9F06-4D4B-AA24-781EF40FB9A2}" type="presOf" srcId="{9A52DCDD-2B70-4061-BCBA-9659725C71B2}" destId="{948D5192-5501-4224-97FD-70E5E242216F}" srcOrd="0" destOrd="0" presId="urn:microsoft.com/office/officeart/2018/2/layout/IconVerticalSolidList"/>
    <dgm:cxn modelId="{2EFFA329-B22E-4380-A659-E347B4CE7DE8}" type="presOf" srcId="{49ED90DA-6554-4B19-88D2-265517F5F63C}" destId="{239F59F4-F738-4E77-A596-945EF74B2B93}" srcOrd="0" destOrd="0" presId="urn:microsoft.com/office/officeart/2018/2/layout/IconVerticalSolidList"/>
    <dgm:cxn modelId="{72F32938-9336-46DD-9C81-8D7C2712F1F8}" srcId="{9A52DCDD-2B70-4061-BCBA-9659725C71B2}" destId="{9464B2B1-7D07-4C9A-9A40-1E08CC32D217}" srcOrd="4" destOrd="0" parTransId="{0DD19247-BAD4-421C-AB84-6BCC3583F21F}" sibTransId="{4C133833-4F84-4E66-8A7F-265692821619}"/>
    <dgm:cxn modelId="{782DAF39-1343-41B5-9374-A2A224F1B236}" type="presOf" srcId="{AA77678C-2CD4-4A74-9F95-3EB0D2A6A2FE}" destId="{D6AB566E-8EFC-4DE0-8C13-CEB6E29D3159}" srcOrd="0" destOrd="0" presId="urn:microsoft.com/office/officeart/2018/2/layout/IconVerticalSolidList"/>
    <dgm:cxn modelId="{8111CD4A-4D95-4E5B-ACFD-565D99826137}" srcId="{9A52DCDD-2B70-4061-BCBA-9659725C71B2}" destId="{49ED90DA-6554-4B19-88D2-265517F5F63C}" srcOrd="1" destOrd="0" parTransId="{AEF6AE18-EE92-438C-B693-4505E9D8E3A1}" sibTransId="{13850B8A-BB89-48E7-94B2-C607953217BF}"/>
    <dgm:cxn modelId="{B076EC6A-B4F3-48F3-BBF4-7DA96E430759}" type="presOf" srcId="{F1BD30C0-C7BF-48AB-ABF7-96FCCD4AD4BE}" destId="{5EB8C789-5367-4B45-9F65-3FAE8C55AC18}" srcOrd="0" destOrd="0" presId="urn:microsoft.com/office/officeart/2018/2/layout/IconVerticalSolidList"/>
    <dgm:cxn modelId="{36C67C78-42B6-47F6-8C0A-96537890D6C6}" srcId="{9A52DCDD-2B70-4061-BCBA-9659725C71B2}" destId="{2BD67C9C-FBA5-4ECE-A429-DE25050C56AD}" srcOrd="3" destOrd="0" parTransId="{70EAFD93-07AE-44B5-87BD-8B351C93B3E3}" sibTransId="{4234DC67-BA42-4280-9469-EE1AF11328BA}"/>
    <dgm:cxn modelId="{88F165A2-646A-4753-8DF9-6B4044D58638}" type="presOf" srcId="{9464B2B1-7D07-4C9A-9A40-1E08CC32D217}" destId="{146D2F3B-D869-4A46-A59F-0A9315399C08}" srcOrd="0" destOrd="0" presId="urn:microsoft.com/office/officeart/2018/2/layout/IconVerticalSolidList"/>
    <dgm:cxn modelId="{61BB87AE-652B-4359-81DD-B78A29F3DA15}" type="presOf" srcId="{2BD67C9C-FBA5-4ECE-A429-DE25050C56AD}" destId="{5B3D6833-F31E-4DFC-9321-C07C0A5AFFF6}" srcOrd="0" destOrd="0" presId="urn:microsoft.com/office/officeart/2018/2/layout/IconVerticalSolidList"/>
    <dgm:cxn modelId="{A826B6CC-7FFF-48E2-BE0C-95EEB5D36C6D}" srcId="{9A52DCDD-2B70-4061-BCBA-9659725C71B2}" destId="{F1BD30C0-C7BF-48AB-ABF7-96FCCD4AD4BE}" srcOrd="2" destOrd="0" parTransId="{78ABAEAA-A957-4885-8FC6-131CF9808D71}" sibTransId="{889EEA2D-D56B-4FC9-A688-CBBD3D259618}"/>
    <dgm:cxn modelId="{DDE5BED4-B826-4250-9731-285E6530BDD6}" srcId="{9A52DCDD-2B70-4061-BCBA-9659725C71B2}" destId="{AA77678C-2CD4-4A74-9F95-3EB0D2A6A2FE}" srcOrd="0" destOrd="0" parTransId="{CF92E101-713F-411F-8932-6BD995472B02}" sibTransId="{FB3C7BF3-4CB0-4279-BA1B-7E8655F80739}"/>
    <dgm:cxn modelId="{8D42385E-9CA5-4784-8108-658C6D1297A1}" type="presParOf" srcId="{948D5192-5501-4224-97FD-70E5E242216F}" destId="{F1BBF95C-DC5E-4604-A960-CF500C66B6A4}" srcOrd="0" destOrd="0" presId="urn:microsoft.com/office/officeart/2018/2/layout/IconVerticalSolidList"/>
    <dgm:cxn modelId="{E4A95AB9-BFDA-4D64-B377-1FCE26A0CFD4}" type="presParOf" srcId="{F1BBF95C-DC5E-4604-A960-CF500C66B6A4}" destId="{6331257F-3C17-4248-B664-EC78E862F28C}" srcOrd="0" destOrd="0" presId="urn:microsoft.com/office/officeart/2018/2/layout/IconVerticalSolidList"/>
    <dgm:cxn modelId="{47B20C28-F49F-469C-9D8A-BB6E1173A8A0}" type="presParOf" srcId="{F1BBF95C-DC5E-4604-A960-CF500C66B6A4}" destId="{57E13B1F-6151-4877-9FCD-ACFBA10F6765}" srcOrd="1" destOrd="0" presId="urn:microsoft.com/office/officeart/2018/2/layout/IconVerticalSolidList"/>
    <dgm:cxn modelId="{C6EB5E6C-B281-4D55-8905-9A4712B65445}" type="presParOf" srcId="{F1BBF95C-DC5E-4604-A960-CF500C66B6A4}" destId="{49FF03FC-D552-4B2C-9603-632609120B4A}" srcOrd="2" destOrd="0" presId="urn:microsoft.com/office/officeart/2018/2/layout/IconVerticalSolidList"/>
    <dgm:cxn modelId="{B84DD346-2D90-49C1-8EE7-560BD460CBC4}" type="presParOf" srcId="{F1BBF95C-DC5E-4604-A960-CF500C66B6A4}" destId="{D6AB566E-8EFC-4DE0-8C13-CEB6E29D3159}" srcOrd="3" destOrd="0" presId="urn:microsoft.com/office/officeart/2018/2/layout/IconVerticalSolidList"/>
    <dgm:cxn modelId="{1D316A50-BF27-426E-A14F-530C7FAB79FA}" type="presParOf" srcId="{948D5192-5501-4224-97FD-70E5E242216F}" destId="{F93BA8EF-6A52-4AAF-BD8F-1DC258E4F67E}" srcOrd="1" destOrd="0" presId="urn:microsoft.com/office/officeart/2018/2/layout/IconVerticalSolidList"/>
    <dgm:cxn modelId="{61622EDD-C133-43E2-A9C8-7DB9FB12A400}" type="presParOf" srcId="{948D5192-5501-4224-97FD-70E5E242216F}" destId="{C397CCE5-3BBC-4D71-8558-92D8B7B15146}" srcOrd="2" destOrd="0" presId="urn:microsoft.com/office/officeart/2018/2/layout/IconVerticalSolidList"/>
    <dgm:cxn modelId="{3AF92B42-1A35-41B8-8312-68A585A44A8B}" type="presParOf" srcId="{C397CCE5-3BBC-4D71-8558-92D8B7B15146}" destId="{19AE0513-4ED2-4226-A895-9E2B0219D56D}" srcOrd="0" destOrd="0" presId="urn:microsoft.com/office/officeart/2018/2/layout/IconVerticalSolidList"/>
    <dgm:cxn modelId="{7CB9F00A-2C91-48A7-885A-E541A5570846}" type="presParOf" srcId="{C397CCE5-3BBC-4D71-8558-92D8B7B15146}" destId="{153C625C-C357-4A87-88B8-BA7DF4E694E9}" srcOrd="1" destOrd="0" presId="urn:microsoft.com/office/officeart/2018/2/layout/IconVerticalSolidList"/>
    <dgm:cxn modelId="{F2AFB4F5-C9AD-41B7-A5EF-B8BE6056BFD8}" type="presParOf" srcId="{C397CCE5-3BBC-4D71-8558-92D8B7B15146}" destId="{EFCEA42E-B39D-469B-8DC0-671B98C76A6F}" srcOrd="2" destOrd="0" presId="urn:microsoft.com/office/officeart/2018/2/layout/IconVerticalSolidList"/>
    <dgm:cxn modelId="{D8F1E54D-04E2-4168-8C1D-3A0DC71807EF}" type="presParOf" srcId="{C397CCE5-3BBC-4D71-8558-92D8B7B15146}" destId="{239F59F4-F738-4E77-A596-945EF74B2B93}" srcOrd="3" destOrd="0" presId="urn:microsoft.com/office/officeart/2018/2/layout/IconVerticalSolidList"/>
    <dgm:cxn modelId="{A49109A6-F964-410E-ADC4-37478AFC5110}" type="presParOf" srcId="{948D5192-5501-4224-97FD-70E5E242216F}" destId="{409DD7C1-E3AA-4366-A7B3-41ED48EE2A22}" srcOrd="3" destOrd="0" presId="urn:microsoft.com/office/officeart/2018/2/layout/IconVerticalSolidList"/>
    <dgm:cxn modelId="{2543EE99-AF7D-4793-BE8E-119E64356F1B}" type="presParOf" srcId="{948D5192-5501-4224-97FD-70E5E242216F}" destId="{46109EE4-7743-4B94-BAF0-C6444C7F1A18}" srcOrd="4" destOrd="0" presId="urn:microsoft.com/office/officeart/2018/2/layout/IconVerticalSolidList"/>
    <dgm:cxn modelId="{08DE46A3-B0BF-43AE-B8BD-968EB2E02A1D}" type="presParOf" srcId="{46109EE4-7743-4B94-BAF0-C6444C7F1A18}" destId="{7E8CA26C-CF0C-4539-9DF0-BF952D7A708F}" srcOrd="0" destOrd="0" presId="urn:microsoft.com/office/officeart/2018/2/layout/IconVerticalSolidList"/>
    <dgm:cxn modelId="{050805D3-7D4F-4D2D-A831-6627C6E8C485}" type="presParOf" srcId="{46109EE4-7743-4B94-BAF0-C6444C7F1A18}" destId="{1990F910-552A-40EF-9345-803B0865D815}" srcOrd="1" destOrd="0" presId="urn:microsoft.com/office/officeart/2018/2/layout/IconVerticalSolidList"/>
    <dgm:cxn modelId="{97B992F0-F097-4139-9911-5AEEDBF8F835}" type="presParOf" srcId="{46109EE4-7743-4B94-BAF0-C6444C7F1A18}" destId="{BB2CB1EA-8498-41E5-A4D1-F1BE6B821CE6}" srcOrd="2" destOrd="0" presId="urn:microsoft.com/office/officeart/2018/2/layout/IconVerticalSolidList"/>
    <dgm:cxn modelId="{D0CD2F19-2478-4405-B4B3-6AE82FF41A0C}" type="presParOf" srcId="{46109EE4-7743-4B94-BAF0-C6444C7F1A18}" destId="{5EB8C789-5367-4B45-9F65-3FAE8C55AC18}" srcOrd="3" destOrd="0" presId="urn:microsoft.com/office/officeart/2018/2/layout/IconVerticalSolidList"/>
    <dgm:cxn modelId="{997E989F-73A4-4E78-B77A-E03FF29775AB}" type="presParOf" srcId="{948D5192-5501-4224-97FD-70E5E242216F}" destId="{427E226B-9CAC-451E-853F-A80A4D9E2626}" srcOrd="5" destOrd="0" presId="urn:microsoft.com/office/officeart/2018/2/layout/IconVerticalSolidList"/>
    <dgm:cxn modelId="{B649FAC6-56DC-44B4-8308-84A1F05B994F}" type="presParOf" srcId="{948D5192-5501-4224-97FD-70E5E242216F}" destId="{0CACC9D4-5F05-4FBF-A1F1-18BD80D3C723}" srcOrd="6" destOrd="0" presId="urn:microsoft.com/office/officeart/2018/2/layout/IconVerticalSolidList"/>
    <dgm:cxn modelId="{21B27F5C-BDB3-455C-811A-A666E02E0A7B}" type="presParOf" srcId="{0CACC9D4-5F05-4FBF-A1F1-18BD80D3C723}" destId="{681E88ED-0F88-43E7-A1AB-A8AAE6E7F54D}" srcOrd="0" destOrd="0" presId="urn:microsoft.com/office/officeart/2018/2/layout/IconVerticalSolidList"/>
    <dgm:cxn modelId="{2B28E908-3093-447E-9361-E6A7D8D3731A}" type="presParOf" srcId="{0CACC9D4-5F05-4FBF-A1F1-18BD80D3C723}" destId="{9AEA3278-B5E1-4EF7-A34B-30285210EB25}" srcOrd="1" destOrd="0" presId="urn:microsoft.com/office/officeart/2018/2/layout/IconVerticalSolidList"/>
    <dgm:cxn modelId="{F7E074AB-F338-4730-80CC-FD3A1AD3123A}" type="presParOf" srcId="{0CACC9D4-5F05-4FBF-A1F1-18BD80D3C723}" destId="{0A8F717F-BD5A-45E7-81AC-C946D81B9B93}" srcOrd="2" destOrd="0" presId="urn:microsoft.com/office/officeart/2018/2/layout/IconVerticalSolidList"/>
    <dgm:cxn modelId="{E8FD6BC7-33DA-4755-A62F-1A00BB28B2D4}" type="presParOf" srcId="{0CACC9D4-5F05-4FBF-A1F1-18BD80D3C723}" destId="{5B3D6833-F31E-4DFC-9321-C07C0A5AFFF6}" srcOrd="3" destOrd="0" presId="urn:microsoft.com/office/officeart/2018/2/layout/IconVerticalSolidList"/>
    <dgm:cxn modelId="{63385387-6445-4615-9DF1-E37D7359A5ED}" type="presParOf" srcId="{948D5192-5501-4224-97FD-70E5E242216F}" destId="{7CFFA743-516E-45C0-98B4-A77673EE4084}" srcOrd="7" destOrd="0" presId="urn:microsoft.com/office/officeart/2018/2/layout/IconVerticalSolidList"/>
    <dgm:cxn modelId="{213A27FF-2639-4BC2-9107-C11845EAEA6C}" type="presParOf" srcId="{948D5192-5501-4224-97FD-70E5E242216F}" destId="{C121BDA2-8B98-4B7F-824F-C99886A8E994}" srcOrd="8" destOrd="0" presId="urn:microsoft.com/office/officeart/2018/2/layout/IconVerticalSolidList"/>
    <dgm:cxn modelId="{7573502E-3F04-4999-9C8C-458FF1511CA7}" type="presParOf" srcId="{C121BDA2-8B98-4B7F-824F-C99886A8E994}" destId="{AD4D0A13-687A-4567-8DB2-FCAD050AB7A4}" srcOrd="0" destOrd="0" presId="urn:microsoft.com/office/officeart/2018/2/layout/IconVerticalSolidList"/>
    <dgm:cxn modelId="{5F0C87EB-2717-4EDA-B8B2-FCD90A1C526F}" type="presParOf" srcId="{C121BDA2-8B98-4B7F-824F-C99886A8E994}" destId="{50EAAE96-EF3F-47B8-AF20-6811F89EC62A}" srcOrd="1" destOrd="0" presId="urn:microsoft.com/office/officeart/2018/2/layout/IconVerticalSolidList"/>
    <dgm:cxn modelId="{BAC3BA46-426F-41B0-89FF-24D33A2DD158}" type="presParOf" srcId="{C121BDA2-8B98-4B7F-824F-C99886A8E994}" destId="{893A90AF-4910-4CE5-A923-58BDE3211E07}" srcOrd="2" destOrd="0" presId="urn:microsoft.com/office/officeart/2018/2/layout/IconVerticalSolidList"/>
    <dgm:cxn modelId="{B1F262A7-498D-47EA-9C58-ED6E032FB159}" type="presParOf" srcId="{C121BDA2-8B98-4B7F-824F-C99886A8E994}" destId="{146D2F3B-D869-4A46-A59F-0A9315399C0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06901D-B160-406A-B359-FC0C28F675E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8176F0-5245-4AB1-9465-3CACAA823391}">
      <dgm:prSet/>
      <dgm:spPr/>
      <dgm:t>
        <a:bodyPr/>
        <a:lstStyle/>
        <a:p>
          <a:pPr>
            <a:lnSpc>
              <a:spcPct val="100000"/>
            </a:lnSpc>
          </a:pPr>
          <a:r>
            <a:rPr lang="en-US" b="0" i="0" dirty="0"/>
            <a:t>Automatic garbage collection is the process of looking at heap memory, identifying which objects are in use and which are not, and deleting the unused objects. </a:t>
          </a:r>
          <a:endParaRPr lang="en-US" dirty="0"/>
        </a:p>
      </dgm:t>
    </dgm:pt>
    <dgm:pt modelId="{1FB9B548-2F96-4131-8317-8E596B5B8BF9}" type="parTrans" cxnId="{0E17E08D-846B-464A-83F8-2A4F3A4E2C29}">
      <dgm:prSet/>
      <dgm:spPr/>
      <dgm:t>
        <a:bodyPr/>
        <a:lstStyle/>
        <a:p>
          <a:endParaRPr lang="en-US"/>
        </a:p>
      </dgm:t>
    </dgm:pt>
    <dgm:pt modelId="{42A4938A-7FA7-49AB-A5F7-ECDFA76842F3}" type="sibTrans" cxnId="{0E17E08D-846B-464A-83F8-2A4F3A4E2C29}">
      <dgm:prSet/>
      <dgm:spPr/>
      <dgm:t>
        <a:bodyPr/>
        <a:lstStyle/>
        <a:p>
          <a:endParaRPr lang="en-US"/>
        </a:p>
      </dgm:t>
    </dgm:pt>
    <dgm:pt modelId="{7555D5A5-78AD-4DDD-B9E6-416AB5C96F31}">
      <dgm:prSet/>
      <dgm:spPr/>
      <dgm:t>
        <a:bodyPr/>
        <a:lstStyle/>
        <a:p>
          <a:pPr>
            <a:lnSpc>
              <a:spcPct val="100000"/>
            </a:lnSpc>
          </a:pPr>
          <a:r>
            <a:rPr lang="en-US" b="0" i="0" dirty="0"/>
            <a:t>An in use object, or a referenced object, means that some part of our program still maintains a pointer to that object. </a:t>
          </a:r>
          <a:endParaRPr lang="en-US" dirty="0"/>
        </a:p>
      </dgm:t>
    </dgm:pt>
    <dgm:pt modelId="{0A095479-FB47-4F36-AEC8-8B488B691B47}" type="parTrans" cxnId="{8F02507B-491A-4E78-ABA7-ECFFB0676DCE}">
      <dgm:prSet/>
      <dgm:spPr/>
      <dgm:t>
        <a:bodyPr/>
        <a:lstStyle/>
        <a:p>
          <a:endParaRPr lang="en-US"/>
        </a:p>
      </dgm:t>
    </dgm:pt>
    <dgm:pt modelId="{3EA742A1-B464-4D32-816E-7C50B304F22F}" type="sibTrans" cxnId="{8F02507B-491A-4E78-ABA7-ECFFB0676DCE}">
      <dgm:prSet/>
      <dgm:spPr/>
      <dgm:t>
        <a:bodyPr/>
        <a:lstStyle/>
        <a:p>
          <a:endParaRPr lang="en-US"/>
        </a:p>
      </dgm:t>
    </dgm:pt>
    <dgm:pt modelId="{63C6EF79-49B4-45C5-8A82-670A3FAB78D0}">
      <dgm:prSet/>
      <dgm:spPr/>
      <dgm:t>
        <a:bodyPr/>
        <a:lstStyle/>
        <a:p>
          <a:pPr>
            <a:lnSpc>
              <a:spcPct val="100000"/>
            </a:lnSpc>
          </a:pPr>
          <a:r>
            <a:rPr lang="en-US" b="0" i="0" dirty="0"/>
            <a:t>An unused object, or unreferenced object, is no longer referenced by any part of our program. So the memory used by an unreferenced object can be reclaimed.</a:t>
          </a:r>
          <a:endParaRPr lang="en-US" dirty="0"/>
        </a:p>
      </dgm:t>
    </dgm:pt>
    <dgm:pt modelId="{FED6B304-0F5D-4E81-9E4D-8D6F080B08AC}" type="parTrans" cxnId="{03A49BE7-F736-43D2-9E37-7E800A568DF6}">
      <dgm:prSet/>
      <dgm:spPr/>
      <dgm:t>
        <a:bodyPr/>
        <a:lstStyle/>
        <a:p>
          <a:endParaRPr lang="en-US"/>
        </a:p>
      </dgm:t>
    </dgm:pt>
    <dgm:pt modelId="{F766402E-9754-48ED-95C1-02F9E9507DF0}" type="sibTrans" cxnId="{03A49BE7-F736-43D2-9E37-7E800A568DF6}">
      <dgm:prSet/>
      <dgm:spPr/>
      <dgm:t>
        <a:bodyPr/>
        <a:lstStyle/>
        <a:p>
          <a:endParaRPr lang="en-US"/>
        </a:p>
      </dgm:t>
    </dgm:pt>
    <dgm:pt modelId="{C321FD6B-58EC-4149-B655-3428DB87484A}">
      <dgm:prSet/>
      <dgm:spPr/>
      <dgm:t>
        <a:bodyPr/>
        <a:lstStyle/>
        <a:p>
          <a:pPr>
            <a:lnSpc>
              <a:spcPct val="100000"/>
            </a:lnSpc>
          </a:pPr>
          <a:r>
            <a:rPr lang="en-US" b="0" i="0" dirty="0"/>
            <a:t>In a programming language like C, allocating and deallocating memory is a manual process. In Java, process of deallocating memory is handled automatically by the garbage collector.</a:t>
          </a:r>
          <a:endParaRPr lang="en-US" dirty="0"/>
        </a:p>
      </dgm:t>
    </dgm:pt>
    <dgm:pt modelId="{E5098F57-0F63-4109-83D1-9F0125EBD649}" type="parTrans" cxnId="{7114625C-E8FA-47A9-AD2B-37DD2ED9EF61}">
      <dgm:prSet/>
      <dgm:spPr/>
      <dgm:t>
        <a:bodyPr/>
        <a:lstStyle/>
        <a:p>
          <a:endParaRPr lang="en-US"/>
        </a:p>
      </dgm:t>
    </dgm:pt>
    <dgm:pt modelId="{8CC9B7F0-24A9-428F-95BC-A0C01D50606D}" type="sibTrans" cxnId="{7114625C-E8FA-47A9-AD2B-37DD2ED9EF61}">
      <dgm:prSet/>
      <dgm:spPr/>
      <dgm:t>
        <a:bodyPr/>
        <a:lstStyle/>
        <a:p>
          <a:endParaRPr lang="en-US"/>
        </a:p>
      </dgm:t>
    </dgm:pt>
    <dgm:pt modelId="{E0AB4B7A-0C0A-4276-BD62-E88ABCD8116C}" type="pres">
      <dgm:prSet presAssocID="{1E06901D-B160-406A-B359-FC0C28F675E2}" presName="root" presStyleCnt="0">
        <dgm:presLayoutVars>
          <dgm:dir/>
          <dgm:resizeHandles val="exact"/>
        </dgm:presLayoutVars>
      </dgm:prSet>
      <dgm:spPr/>
    </dgm:pt>
    <dgm:pt modelId="{26543804-BD31-4307-9B1B-2CE8E866A226}" type="pres">
      <dgm:prSet presAssocID="{FF8176F0-5245-4AB1-9465-3CACAA823391}" presName="compNode" presStyleCnt="0"/>
      <dgm:spPr/>
    </dgm:pt>
    <dgm:pt modelId="{47719A2A-168B-4B35-BF5A-150B90ADD72E}" type="pres">
      <dgm:prSet presAssocID="{FF8176F0-5245-4AB1-9465-3CACAA823391}" presName="bgRect" presStyleLbl="bgShp" presStyleIdx="0" presStyleCnt="4"/>
      <dgm:spPr/>
    </dgm:pt>
    <dgm:pt modelId="{51BA7507-D43A-4A41-B437-CF0708E9E6FE}" type="pres">
      <dgm:prSet presAssocID="{FF8176F0-5245-4AB1-9465-3CACAA82339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éconnecté"/>
        </a:ext>
      </dgm:extLst>
    </dgm:pt>
    <dgm:pt modelId="{365E8C6D-9F37-47EE-AC17-FF8C6D41D843}" type="pres">
      <dgm:prSet presAssocID="{FF8176F0-5245-4AB1-9465-3CACAA823391}" presName="spaceRect" presStyleCnt="0"/>
      <dgm:spPr/>
    </dgm:pt>
    <dgm:pt modelId="{15DA91ED-1467-41D4-A735-1414FD6F9F86}" type="pres">
      <dgm:prSet presAssocID="{FF8176F0-5245-4AB1-9465-3CACAA823391}" presName="parTx" presStyleLbl="revTx" presStyleIdx="0" presStyleCnt="4">
        <dgm:presLayoutVars>
          <dgm:chMax val="0"/>
          <dgm:chPref val="0"/>
        </dgm:presLayoutVars>
      </dgm:prSet>
      <dgm:spPr/>
    </dgm:pt>
    <dgm:pt modelId="{6D2A817A-C867-4907-B3D5-115C5B4C11F9}" type="pres">
      <dgm:prSet presAssocID="{42A4938A-7FA7-49AB-A5F7-ECDFA76842F3}" presName="sibTrans" presStyleCnt="0"/>
      <dgm:spPr/>
    </dgm:pt>
    <dgm:pt modelId="{446A24C0-0A56-4970-9E99-9DD5DCCBE036}" type="pres">
      <dgm:prSet presAssocID="{7555D5A5-78AD-4DDD-B9E6-416AB5C96F31}" presName="compNode" presStyleCnt="0"/>
      <dgm:spPr/>
    </dgm:pt>
    <dgm:pt modelId="{8D3E5531-4733-42FB-9ABB-5236216F9569}" type="pres">
      <dgm:prSet presAssocID="{7555D5A5-78AD-4DDD-B9E6-416AB5C96F31}" presName="bgRect" presStyleLbl="bgShp" presStyleIdx="1" presStyleCnt="4"/>
      <dgm:spPr/>
    </dgm:pt>
    <dgm:pt modelId="{6B263B69-F1C3-499F-89CE-E7AF239BAA62}" type="pres">
      <dgm:prSet presAssocID="{7555D5A5-78AD-4DDD-B9E6-416AB5C96F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B8DDE694-C1BA-4083-ACB4-12E4B158148A}" type="pres">
      <dgm:prSet presAssocID="{7555D5A5-78AD-4DDD-B9E6-416AB5C96F31}" presName="spaceRect" presStyleCnt="0"/>
      <dgm:spPr/>
    </dgm:pt>
    <dgm:pt modelId="{F6A9A10B-A293-448B-AF65-7CA33524942C}" type="pres">
      <dgm:prSet presAssocID="{7555D5A5-78AD-4DDD-B9E6-416AB5C96F31}" presName="parTx" presStyleLbl="revTx" presStyleIdx="1" presStyleCnt="4">
        <dgm:presLayoutVars>
          <dgm:chMax val="0"/>
          <dgm:chPref val="0"/>
        </dgm:presLayoutVars>
      </dgm:prSet>
      <dgm:spPr/>
    </dgm:pt>
    <dgm:pt modelId="{58189A5E-4838-41AE-ADD1-FE98E9328ACE}" type="pres">
      <dgm:prSet presAssocID="{3EA742A1-B464-4D32-816E-7C50B304F22F}" presName="sibTrans" presStyleCnt="0"/>
      <dgm:spPr/>
    </dgm:pt>
    <dgm:pt modelId="{CEB6DF99-66E1-4889-A83E-EB97D66E59C8}" type="pres">
      <dgm:prSet presAssocID="{63C6EF79-49B4-45C5-8A82-670A3FAB78D0}" presName="compNode" presStyleCnt="0"/>
      <dgm:spPr/>
    </dgm:pt>
    <dgm:pt modelId="{82F5A8E9-A2F5-4138-96B9-7DB9F7322273}" type="pres">
      <dgm:prSet presAssocID="{63C6EF79-49B4-45C5-8A82-670A3FAB78D0}" presName="bgRect" presStyleLbl="bgShp" presStyleIdx="2" presStyleCnt="4"/>
      <dgm:spPr/>
    </dgm:pt>
    <dgm:pt modelId="{DF8847FC-B96B-4C85-A67D-D7E9E155BC20}" type="pres">
      <dgm:prSet presAssocID="{63C6EF79-49B4-45C5-8A82-670A3FAB78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que"/>
        </a:ext>
      </dgm:extLst>
    </dgm:pt>
    <dgm:pt modelId="{BD6A21A4-6D42-43A8-A68B-751F028EC6AC}" type="pres">
      <dgm:prSet presAssocID="{63C6EF79-49B4-45C5-8A82-670A3FAB78D0}" presName="spaceRect" presStyleCnt="0"/>
      <dgm:spPr/>
    </dgm:pt>
    <dgm:pt modelId="{5056F4A7-9792-42C1-9909-BDA2F95038FB}" type="pres">
      <dgm:prSet presAssocID="{63C6EF79-49B4-45C5-8A82-670A3FAB78D0}" presName="parTx" presStyleLbl="revTx" presStyleIdx="2" presStyleCnt="4">
        <dgm:presLayoutVars>
          <dgm:chMax val="0"/>
          <dgm:chPref val="0"/>
        </dgm:presLayoutVars>
      </dgm:prSet>
      <dgm:spPr/>
    </dgm:pt>
    <dgm:pt modelId="{F626E912-281D-4A9E-920B-467A499854C4}" type="pres">
      <dgm:prSet presAssocID="{F766402E-9754-48ED-95C1-02F9E9507DF0}" presName="sibTrans" presStyleCnt="0"/>
      <dgm:spPr/>
    </dgm:pt>
    <dgm:pt modelId="{BBEE7364-CF6A-48B9-AC32-DE6105043456}" type="pres">
      <dgm:prSet presAssocID="{C321FD6B-58EC-4149-B655-3428DB87484A}" presName="compNode" presStyleCnt="0"/>
      <dgm:spPr/>
    </dgm:pt>
    <dgm:pt modelId="{441A06AB-6E70-4925-A043-62A11ECEE92F}" type="pres">
      <dgm:prSet presAssocID="{C321FD6B-58EC-4149-B655-3428DB87484A}" presName="bgRect" presStyleLbl="bgShp" presStyleIdx="3" presStyleCnt="4"/>
      <dgm:spPr/>
    </dgm:pt>
    <dgm:pt modelId="{46A15EB2-ED93-4630-AAED-D6FDB69EFF59}" type="pres">
      <dgm:prSet presAssocID="{C321FD6B-58EC-4149-B655-3428DB87484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ur"/>
        </a:ext>
      </dgm:extLst>
    </dgm:pt>
    <dgm:pt modelId="{91A08072-BBD8-49BE-AF3C-68C9F2DB92A3}" type="pres">
      <dgm:prSet presAssocID="{C321FD6B-58EC-4149-B655-3428DB87484A}" presName="spaceRect" presStyleCnt="0"/>
      <dgm:spPr/>
    </dgm:pt>
    <dgm:pt modelId="{DE7D6645-3FF8-492C-85FA-AC5590E80D6E}" type="pres">
      <dgm:prSet presAssocID="{C321FD6B-58EC-4149-B655-3428DB87484A}" presName="parTx" presStyleLbl="revTx" presStyleIdx="3" presStyleCnt="4">
        <dgm:presLayoutVars>
          <dgm:chMax val="0"/>
          <dgm:chPref val="0"/>
        </dgm:presLayoutVars>
      </dgm:prSet>
      <dgm:spPr/>
    </dgm:pt>
  </dgm:ptLst>
  <dgm:cxnLst>
    <dgm:cxn modelId="{8B40CD1F-29A8-4108-8332-63ACBF5D548D}" type="presOf" srcId="{7555D5A5-78AD-4DDD-B9E6-416AB5C96F31}" destId="{F6A9A10B-A293-448B-AF65-7CA33524942C}" srcOrd="0" destOrd="0" presId="urn:microsoft.com/office/officeart/2018/2/layout/IconVerticalSolidList"/>
    <dgm:cxn modelId="{7114625C-E8FA-47A9-AD2B-37DD2ED9EF61}" srcId="{1E06901D-B160-406A-B359-FC0C28F675E2}" destId="{C321FD6B-58EC-4149-B655-3428DB87484A}" srcOrd="3" destOrd="0" parTransId="{E5098F57-0F63-4109-83D1-9F0125EBD649}" sibTransId="{8CC9B7F0-24A9-428F-95BC-A0C01D50606D}"/>
    <dgm:cxn modelId="{0ACDC176-5212-49DB-8B26-F0DAC4F9D36F}" type="presOf" srcId="{C321FD6B-58EC-4149-B655-3428DB87484A}" destId="{DE7D6645-3FF8-492C-85FA-AC5590E80D6E}" srcOrd="0" destOrd="0" presId="urn:microsoft.com/office/officeart/2018/2/layout/IconVerticalSolidList"/>
    <dgm:cxn modelId="{8F02507B-491A-4E78-ABA7-ECFFB0676DCE}" srcId="{1E06901D-B160-406A-B359-FC0C28F675E2}" destId="{7555D5A5-78AD-4DDD-B9E6-416AB5C96F31}" srcOrd="1" destOrd="0" parTransId="{0A095479-FB47-4F36-AEC8-8B488B691B47}" sibTransId="{3EA742A1-B464-4D32-816E-7C50B304F22F}"/>
    <dgm:cxn modelId="{D4E0668B-DC96-4060-888F-CECCC0FAD0AD}" type="presOf" srcId="{1E06901D-B160-406A-B359-FC0C28F675E2}" destId="{E0AB4B7A-0C0A-4276-BD62-E88ABCD8116C}" srcOrd="0" destOrd="0" presId="urn:microsoft.com/office/officeart/2018/2/layout/IconVerticalSolidList"/>
    <dgm:cxn modelId="{0E17E08D-846B-464A-83F8-2A4F3A4E2C29}" srcId="{1E06901D-B160-406A-B359-FC0C28F675E2}" destId="{FF8176F0-5245-4AB1-9465-3CACAA823391}" srcOrd="0" destOrd="0" parTransId="{1FB9B548-2F96-4131-8317-8E596B5B8BF9}" sibTransId="{42A4938A-7FA7-49AB-A5F7-ECDFA76842F3}"/>
    <dgm:cxn modelId="{03A49BE7-F736-43D2-9E37-7E800A568DF6}" srcId="{1E06901D-B160-406A-B359-FC0C28F675E2}" destId="{63C6EF79-49B4-45C5-8A82-670A3FAB78D0}" srcOrd="2" destOrd="0" parTransId="{FED6B304-0F5D-4E81-9E4D-8D6F080B08AC}" sibTransId="{F766402E-9754-48ED-95C1-02F9E9507DF0}"/>
    <dgm:cxn modelId="{177756E9-2E43-4EA5-9E12-F214AE4629C4}" type="presOf" srcId="{63C6EF79-49B4-45C5-8A82-670A3FAB78D0}" destId="{5056F4A7-9792-42C1-9909-BDA2F95038FB}" srcOrd="0" destOrd="0" presId="urn:microsoft.com/office/officeart/2018/2/layout/IconVerticalSolidList"/>
    <dgm:cxn modelId="{6E94F7EB-D427-4E22-A3D3-4B8764261D9C}" type="presOf" srcId="{FF8176F0-5245-4AB1-9465-3CACAA823391}" destId="{15DA91ED-1467-41D4-A735-1414FD6F9F86}" srcOrd="0" destOrd="0" presId="urn:microsoft.com/office/officeart/2018/2/layout/IconVerticalSolidList"/>
    <dgm:cxn modelId="{5B2781BD-CF93-4192-A5D0-E14824FE74BD}" type="presParOf" srcId="{E0AB4B7A-0C0A-4276-BD62-E88ABCD8116C}" destId="{26543804-BD31-4307-9B1B-2CE8E866A226}" srcOrd="0" destOrd="0" presId="urn:microsoft.com/office/officeart/2018/2/layout/IconVerticalSolidList"/>
    <dgm:cxn modelId="{552F69C2-064B-426A-80BA-0CBDCDC6A8B3}" type="presParOf" srcId="{26543804-BD31-4307-9B1B-2CE8E866A226}" destId="{47719A2A-168B-4B35-BF5A-150B90ADD72E}" srcOrd="0" destOrd="0" presId="urn:microsoft.com/office/officeart/2018/2/layout/IconVerticalSolidList"/>
    <dgm:cxn modelId="{DEBD6BF9-D8AD-4B8F-8237-189E71B8FBB6}" type="presParOf" srcId="{26543804-BD31-4307-9B1B-2CE8E866A226}" destId="{51BA7507-D43A-4A41-B437-CF0708E9E6FE}" srcOrd="1" destOrd="0" presId="urn:microsoft.com/office/officeart/2018/2/layout/IconVerticalSolidList"/>
    <dgm:cxn modelId="{8E647496-5D1E-42C1-BD63-612608C21AE0}" type="presParOf" srcId="{26543804-BD31-4307-9B1B-2CE8E866A226}" destId="{365E8C6D-9F37-47EE-AC17-FF8C6D41D843}" srcOrd="2" destOrd="0" presId="urn:microsoft.com/office/officeart/2018/2/layout/IconVerticalSolidList"/>
    <dgm:cxn modelId="{8B687692-9BF0-4D7F-80F4-7C35C0164D61}" type="presParOf" srcId="{26543804-BD31-4307-9B1B-2CE8E866A226}" destId="{15DA91ED-1467-41D4-A735-1414FD6F9F86}" srcOrd="3" destOrd="0" presId="urn:microsoft.com/office/officeart/2018/2/layout/IconVerticalSolidList"/>
    <dgm:cxn modelId="{E9A4ABC9-902B-409C-92D4-5AF40D567F3C}" type="presParOf" srcId="{E0AB4B7A-0C0A-4276-BD62-E88ABCD8116C}" destId="{6D2A817A-C867-4907-B3D5-115C5B4C11F9}" srcOrd="1" destOrd="0" presId="urn:microsoft.com/office/officeart/2018/2/layout/IconVerticalSolidList"/>
    <dgm:cxn modelId="{624EAEBD-D848-475D-8C8E-9E0F1EDC3A15}" type="presParOf" srcId="{E0AB4B7A-0C0A-4276-BD62-E88ABCD8116C}" destId="{446A24C0-0A56-4970-9E99-9DD5DCCBE036}" srcOrd="2" destOrd="0" presId="urn:microsoft.com/office/officeart/2018/2/layout/IconVerticalSolidList"/>
    <dgm:cxn modelId="{D69BF3FA-CF96-4F00-B120-5DE7DC6D39D1}" type="presParOf" srcId="{446A24C0-0A56-4970-9E99-9DD5DCCBE036}" destId="{8D3E5531-4733-42FB-9ABB-5236216F9569}" srcOrd="0" destOrd="0" presId="urn:microsoft.com/office/officeart/2018/2/layout/IconVerticalSolidList"/>
    <dgm:cxn modelId="{F5D8702F-1E03-42A7-B448-25899E46FC14}" type="presParOf" srcId="{446A24C0-0A56-4970-9E99-9DD5DCCBE036}" destId="{6B263B69-F1C3-499F-89CE-E7AF239BAA62}" srcOrd="1" destOrd="0" presId="urn:microsoft.com/office/officeart/2018/2/layout/IconVerticalSolidList"/>
    <dgm:cxn modelId="{30C0A1FA-749E-4E98-89FE-98C61119DD9E}" type="presParOf" srcId="{446A24C0-0A56-4970-9E99-9DD5DCCBE036}" destId="{B8DDE694-C1BA-4083-ACB4-12E4B158148A}" srcOrd="2" destOrd="0" presId="urn:microsoft.com/office/officeart/2018/2/layout/IconVerticalSolidList"/>
    <dgm:cxn modelId="{D74FA223-26AC-4A0A-B431-9CCE1F663A67}" type="presParOf" srcId="{446A24C0-0A56-4970-9E99-9DD5DCCBE036}" destId="{F6A9A10B-A293-448B-AF65-7CA33524942C}" srcOrd="3" destOrd="0" presId="urn:microsoft.com/office/officeart/2018/2/layout/IconVerticalSolidList"/>
    <dgm:cxn modelId="{30157895-2BDE-40A0-A17D-B92B58DFAF7E}" type="presParOf" srcId="{E0AB4B7A-0C0A-4276-BD62-E88ABCD8116C}" destId="{58189A5E-4838-41AE-ADD1-FE98E9328ACE}" srcOrd="3" destOrd="0" presId="urn:microsoft.com/office/officeart/2018/2/layout/IconVerticalSolidList"/>
    <dgm:cxn modelId="{8DC829C2-F019-41A9-B57A-67B01C54FEFA}" type="presParOf" srcId="{E0AB4B7A-0C0A-4276-BD62-E88ABCD8116C}" destId="{CEB6DF99-66E1-4889-A83E-EB97D66E59C8}" srcOrd="4" destOrd="0" presId="urn:microsoft.com/office/officeart/2018/2/layout/IconVerticalSolidList"/>
    <dgm:cxn modelId="{D7C40925-5C14-4CB9-A9C9-738CBB7316C0}" type="presParOf" srcId="{CEB6DF99-66E1-4889-A83E-EB97D66E59C8}" destId="{82F5A8E9-A2F5-4138-96B9-7DB9F7322273}" srcOrd="0" destOrd="0" presId="urn:microsoft.com/office/officeart/2018/2/layout/IconVerticalSolidList"/>
    <dgm:cxn modelId="{6F0FFBE9-778E-422A-97D5-21A2D5CC5278}" type="presParOf" srcId="{CEB6DF99-66E1-4889-A83E-EB97D66E59C8}" destId="{DF8847FC-B96B-4C85-A67D-D7E9E155BC20}" srcOrd="1" destOrd="0" presId="urn:microsoft.com/office/officeart/2018/2/layout/IconVerticalSolidList"/>
    <dgm:cxn modelId="{A7CC7027-52A4-49C3-AF69-6710FDE6BCA0}" type="presParOf" srcId="{CEB6DF99-66E1-4889-A83E-EB97D66E59C8}" destId="{BD6A21A4-6D42-43A8-A68B-751F028EC6AC}" srcOrd="2" destOrd="0" presId="urn:microsoft.com/office/officeart/2018/2/layout/IconVerticalSolidList"/>
    <dgm:cxn modelId="{EE236BD6-B734-4C9E-9BDF-7AC2FEC096E6}" type="presParOf" srcId="{CEB6DF99-66E1-4889-A83E-EB97D66E59C8}" destId="{5056F4A7-9792-42C1-9909-BDA2F95038FB}" srcOrd="3" destOrd="0" presId="urn:microsoft.com/office/officeart/2018/2/layout/IconVerticalSolidList"/>
    <dgm:cxn modelId="{1D11B08B-F716-456D-A6DD-9C12B6AC2DBE}" type="presParOf" srcId="{E0AB4B7A-0C0A-4276-BD62-E88ABCD8116C}" destId="{F626E912-281D-4A9E-920B-467A499854C4}" srcOrd="5" destOrd="0" presId="urn:microsoft.com/office/officeart/2018/2/layout/IconVerticalSolidList"/>
    <dgm:cxn modelId="{50F4E646-C302-453E-94C8-D1EF295AD80C}" type="presParOf" srcId="{E0AB4B7A-0C0A-4276-BD62-E88ABCD8116C}" destId="{BBEE7364-CF6A-48B9-AC32-DE6105043456}" srcOrd="6" destOrd="0" presId="urn:microsoft.com/office/officeart/2018/2/layout/IconVerticalSolidList"/>
    <dgm:cxn modelId="{A5681E68-D3DF-4E96-A780-B67101696AA0}" type="presParOf" srcId="{BBEE7364-CF6A-48B9-AC32-DE6105043456}" destId="{441A06AB-6E70-4925-A043-62A11ECEE92F}" srcOrd="0" destOrd="0" presId="urn:microsoft.com/office/officeart/2018/2/layout/IconVerticalSolidList"/>
    <dgm:cxn modelId="{D7A53CF5-9575-4F1C-9A83-8B5588583E14}" type="presParOf" srcId="{BBEE7364-CF6A-48B9-AC32-DE6105043456}" destId="{46A15EB2-ED93-4630-AAED-D6FDB69EFF59}" srcOrd="1" destOrd="0" presId="urn:microsoft.com/office/officeart/2018/2/layout/IconVerticalSolidList"/>
    <dgm:cxn modelId="{EAFCB733-3FC0-4B7E-AE5E-39960C84D1CA}" type="presParOf" srcId="{BBEE7364-CF6A-48B9-AC32-DE6105043456}" destId="{91A08072-BBD8-49BE-AF3C-68C9F2DB92A3}" srcOrd="2" destOrd="0" presId="urn:microsoft.com/office/officeart/2018/2/layout/IconVerticalSolidList"/>
    <dgm:cxn modelId="{797C3E9A-5361-432E-81A1-7A42F7A6E1AC}" type="presParOf" srcId="{BBEE7364-CF6A-48B9-AC32-DE6105043456}" destId="{DE7D6645-3FF8-492C-85FA-AC5590E80D6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2E5716-AF18-4F1C-9363-6F09B570C5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DB38A9-1131-449B-BF20-D595A8DC962D}">
      <dgm:prSet/>
      <dgm:spPr/>
      <dgm:t>
        <a:bodyPr/>
        <a:lstStyle/>
        <a:p>
          <a:r>
            <a:rPr lang="en-US"/>
            <a:t>Concurrent Mark Sweep (CMS) GC</a:t>
          </a:r>
        </a:p>
      </dgm:t>
    </dgm:pt>
    <dgm:pt modelId="{769DE4D8-3C2B-4851-9B15-6C49AA57A969}" type="parTrans" cxnId="{90BB1355-3787-468B-975E-0D522FD89872}">
      <dgm:prSet/>
      <dgm:spPr/>
      <dgm:t>
        <a:bodyPr/>
        <a:lstStyle/>
        <a:p>
          <a:endParaRPr lang="en-US"/>
        </a:p>
      </dgm:t>
    </dgm:pt>
    <dgm:pt modelId="{A035895B-21A8-44E8-9974-E50DA0D73EC2}" type="sibTrans" cxnId="{90BB1355-3787-468B-975E-0D522FD89872}">
      <dgm:prSet/>
      <dgm:spPr/>
      <dgm:t>
        <a:bodyPr/>
        <a:lstStyle/>
        <a:p>
          <a:endParaRPr lang="en-US"/>
        </a:p>
      </dgm:t>
    </dgm:pt>
    <dgm:pt modelId="{DFE01084-A933-4A55-9FBC-A9C80B84E118}">
      <dgm:prSet/>
      <dgm:spPr/>
      <dgm:t>
        <a:bodyPr/>
        <a:lstStyle/>
        <a:p>
          <a:r>
            <a:rPr lang="en-US"/>
            <a:t>Parallel/Throughput GC</a:t>
          </a:r>
        </a:p>
      </dgm:t>
    </dgm:pt>
    <dgm:pt modelId="{2105F7C8-CD53-40FA-8BA1-9E42373CDE9E}" type="parTrans" cxnId="{320DA6AA-1E1F-45F7-9A81-A746D3B2E704}">
      <dgm:prSet/>
      <dgm:spPr/>
      <dgm:t>
        <a:bodyPr/>
        <a:lstStyle/>
        <a:p>
          <a:endParaRPr lang="en-US"/>
        </a:p>
      </dgm:t>
    </dgm:pt>
    <dgm:pt modelId="{95F5B963-1EEF-4B09-A6C5-ABEFC5F04F0C}" type="sibTrans" cxnId="{320DA6AA-1E1F-45F7-9A81-A746D3B2E704}">
      <dgm:prSet/>
      <dgm:spPr/>
      <dgm:t>
        <a:bodyPr/>
        <a:lstStyle/>
        <a:p>
          <a:endParaRPr lang="en-US"/>
        </a:p>
      </dgm:t>
    </dgm:pt>
    <dgm:pt modelId="{EAD9E409-2759-4B87-9DE3-625CEE39450E}">
      <dgm:prSet/>
      <dgm:spPr/>
      <dgm:t>
        <a:bodyPr/>
        <a:lstStyle/>
        <a:p>
          <a:r>
            <a:rPr lang="en-US"/>
            <a:t>G1 (Garbage-First) GC</a:t>
          </a:r>
        </a:p>
      </dgm:t>
    </dgm:pt>
    <dgm:pt modelId="{25A341D4-9C96-4AF7-9BD6-9DB7C5982B7A}" type="parTrans" cxnId="{74F76794-3036-45B4-BB49-83BF510ADE83}">
      <dgm:prSet/>
      <dgm:spPr/>
      <dgm:t>
        <a:bodyPr/>
        <a:lstStyle/>
        <a:p>
          <a:endParaRPr lang="en-US"/>
        </a:p>
      </dgm:t>
    </dgm:pt>
    <dgm:pt modelId="{C2D0535F-1700-4FD8-9711-9A40D6D85EC1}" type="sibTrans" cxnId="{74F76794-3036-45B4-BB49-83BF510ADE83}">
      <dgm:prSet/>
      <dgm:spPr/>
      <dgm:t>
        <a:bodyPr/>
        <a:lstStyle/>
        <a:p>
          <a:endParaRPr lang="en-US"/>
        </a:p>
      </dgm:t>
    </dgm:pt>
    <dgm:pt modelId="{C9BE662B-1344-46A9-B5FD-D22B8180F3B2}">
      <dgm:prSet/>
      <dgm:spPr/>
      <dgm:t>
        <a:bodyPr/>
        <a:lstStyle/>
        <a:p>
          <a:r>
            <a:rPr lang="en-US"/>
            <a:t>Z Garbage Collector (ZGC)</a:t>
          </a:r>
        </a:p>
      </dgm:t>
    </dgm:pt>
    <dgm:pt modelId="{57D3248E-5E15-4F54-916F-E9A2F3C4E90E}" type="parTrans" cxnId="{4CAE5B98-E128-4164-837A-5DB3CDD182F2}">
      <dgm:prSet/>
      <dgm:spPr/>
      <dgm:t>
        <a:bodyPr/>
        <a:lstStyle/>
        <a:p>
          <a:endParaRPr lang="en-US"/>
        </a:p>
      </dgm:t>
    </dgm:pt>
    <dgm:pt modelId="{B1110810-395F-4F0A-91A6-66E5BBA606D1}" type="sibTrans" cxnId="{4CAE5B98-E128-4164-837A-5DB3CDD182F2}">
      <dgm:prSet/>
      <dgm:spPr/>
      <dgm:t>
        <a:bodyPr/>
        <a:lstStyle/>
        <a:p>
          <a:endParaRPr lang="en-US"/>
        </a:p>
      </dgm:t>
    </dgm:pt>
    <dgm:pt modelId="{27C6053D-2F3E-48D2-84CF-9E61EE8795D7}" type="pres">
      <dgm:prSet presAssocID="{7A2E5716-AF18-4F1C-9363-6F09B570C5E4}" presName="root" presStyleCnt="0">
        <dgm:presLayoutVars>
          <dgm:dir/>
          <dgm:resizeHandles val="exact"/>
        </dgm:presLayoutVars>
      </dgm:prSet>
      <dgm:spPr/>
    </dgm:pt>
    <dgm:pt modelId="{1A49785D-5D05-4968-869D-D29A016E0679}" type="pres">
      <dgm:prSet presAssocID="{A2DB38A9-1131-449B-BF20-D595A8DC962D}" presName="compNode" presStyleCnt="0"/>
      <dgm:spPr/>
    </dgm:pt>
    <dgm:pt modelId="{EAA648E0-B087-4A68-8756-0483728CFC6C}" type="pres">
      <dgm:prSet presAssocID="{A2DB38A9-1131-449B-BF20-D595A8DC962D}" presName="bgRect" presStyleLbl="bgShp" presStyleIdx="0" presStyleCnt="4"/>
      <dgm:spPr/>
    </dgm:pt>
    <dgm:pt modelId="{870B7C18-B903-4CE3-9F65-75A53A87E666}" type="pres">
      <dgm:prSet presAssocID="{A2DB38A9-1131-449B-BF20-D595A8DC96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AC8E3429-3F5F-48EE-B557-32B62BDD5458}" type="pres">
      <dgm:prSet presAssocID="{A2DB38A9-1131-449B-BF20-D595A8DC962D}" presName="spaceRect" presStyleCnt="0"/>
      <dgm:spPr/>
    </dgm:pt>
    <dgm:pt modelId="{AD6DA68D-B449-49FA-A379-E2D103A0EE93}" type="pres">
      <dgm:prSet presAssocID="{A2DB38A9-1131-449B-BF20-D595A8DC962D}" presName="parTx" presStyleLbl="revTx" presStyleIdx="0" presStyleCnt="4">
        <dgm:presLayoutVars>
          <dgm:chMax val="0"/>
          <dgm:chPref val="0"/>
        </dgm:presLayoutVars>
      </dgm:prSet>
      <dgm:spPr/>
    </dgm:pt>
    <dgm:pt modelId="{3F99CAB2-0FEC-4C5D-B2C9-D564AB4F454B}" type="pres">
      <dgm:prSet presAssocID="{A035895B-21A8-44E8-9974-E50DA0D73EC2}" presName="sibTrans" presStyleCnt="0"/>
      <dgm:spPr/>
    </dgm:pt>
    <dgm:pt modelId="{4D2A4FE8-2CF4-4884-9FB3-91D1A47E7541}" type="pres">
      <dgm:prSet presAssocID="{DFE01084-A933-4A55-9FBC-A9C80B84E118}" presName="compNode" presStyleCnt="0"/>
      <dgm:spPr/>
    </dgm:pt>
    <dgm:pt modelId="{47D4C0ED-25F9-40D2-B357-D316DAB217F4}" type="pres">
      <dgm:prSet presAssocID="{DFE01084-A933-4A55-9FBC-A9C80B84E118}" presName="bgRect" presStyleLbl="bgShp" presStyleIdx="1" presStyleCnt="4"/>
      <dgm:spPr/>
    </dgm:pt>
    <dgm:pt modelId="{A182B822-D306-4D6F-9849-B3DA601B54D1}" type="pres">
      <dgm:prSet presAssocID="{DFE01084-A933-4A55-9FBC-A9C80B84E1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éconnecté"/>
        </a:ext>
      </dgm:extLst>
    </dgm:pt>
    <dgm:pt modelId="{86281198-9342-4BCE-BF0A-B5F7F9D7C8DE}" type="pres">
      <dgm:prSet presAssocID="{DFE01084-A933-4A55-9FBC-A9C80B84E118}" presName="spaceRect" presStyleCnt="0"/>
      <dgm:spPr/>
    </dgm:pt>
    <dgm:pt modelId="{A4ECC9EE-5E9A-4C20-B653-CFF2FC532B13}" type="pres">
      <dgm:prSet presAssocID="{DFE01084-A933-4A55-9FBC-A9C80B84E118}" presName="parTx" presStyleLbl="revTx" presStyleIdx="1" presStyleCnt="4">
        <dgm:presLayoutVars>
          <dgm:chMax val="0"/>
          <dgm:chPref val="0"/>
        </dgm:presLayoutVars>
      </dgm:prSet>
      <dgm:spPr/>
    </dgm:pt>
    <dgm:pt modelId="{94B008B8-7CFC-464C-BF43-A0BDE0FDBD1E}" type="pres">
      <dgm:prSet presAssocID="{95F5B963-1EEF-4B09-A6C5-ABEFC5F04F0C}" presName="sibTrans" presStyleCnt="0"/>
      <dgm:spPr/>
    </dgm:pt>
    <dgm:pt modelId="{EAA6A831-5DF2-4131-B97B-5120AF2B31B2}" type="pres">
      <dgm:prSet presAssocID="{EAD9E409-2759-4B87-9DE3-625CEE39450E}" presName="compNode" presStyleCnt="0"/>
      <dgm:spPr/>
    </dgm:pt>
    <dgm:pt modelId="{8A0E413F-026A-47C6-8CED-1DA8B01AB727}" type="pres">
      <dgm:prSet presAssocID="{EAD9E409-2759-4B87-9DE3-625CEE39450E}" presName="bgRect" presStyleLbl="bgShp" presStyleIdx="2" presStyleCnt="4"/>
      <dgm:spPr/>
    </dgm:pt>
    <dgm:pt modelId="{E1DB399F-B61B-481E-9F19-1AFF8CC25278}" type="pres">
      <dgm:prSet presAssocID="{EAD9E409-2759-4B87-9DE3-625CEE3945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rdures"/>
        </a:ext>
      </dgm:extLst>
    </dgm:pt>
    <dgm:pt modelId="{00CEB20A-AFC8-4BD9-897E-1235CF1AB28D}" type="pres">
      <dgm:prSet presAssocID="{EAD9E409-2759-4B87-9DE3-625CEE39450E}" presName="spaceRect" presStyleCnt="0"/>
      <dgm:spPr/>
    </dgm:pt>
    <dgm:pt modelId="{0EDFF67D-A46A-4681-B3EB-B21CB6AFE62D}" type="pres">
      <dgm:prSet presAssocID="{EAD9E409-2759-4B87-9DE3-625CEE39450E}" presName="parTx" presStyleLbl="revTx" presStyleIdx="2" presStyleCnt="4">
        <dgm:presLayoutVars>
          <dgm:chMax val="0"/>
          <dgm:chPref val="0"/>
        </dgm:presLayoutVars>
      </dgm:prSet>
      <dgm:spPr/>
    </dgm:pt>
    <dgm:pt modelId="{DA82235E-993B-4F18-A083-F431833573DF}" type="pres">
      <dgm:prSet presAssocID="{C2D0535F-1700-4FD8-9711-9A40D6D85EC1}" presName="sibTrans" presStyleCnt="0"/>
      <dgm:spPr/>
    </dgm:pt>
    <dgm:pt modelId="{604E0F0E-1844-4878-9EA9-FA3C2CCBC895}" type="pres">
      <dgm:prSet presAssocID="{C9BE662B-1344-46A9-B5FD-D22B8180F3B2}" presName="compNode" presStyleCnt="0"/>
      <dgm:spPr/>
    </dgm:pt>
    <dgm:pt modelId="{6750137E-0996-4438-89B2-600BD148B299}" type="pres">
      <dgm:prSet presAssocID="{C9BE662B-1344-46A9-B5FD-D22B8180F3B2}" presName="bgRect" presStyleLbl="bgShp" presStyleIdx="3" presStyleCnt="4"/>
      <dgm:spPr/>
    </dgm:pt>
    <dgm:pt modelId="{6BB0F002-30EB-45EE-91EA-751ED556D1E3}" type="pres">
      <dgm:prSet presAssocID="{C9BE662B-1344-46A9-B5FD-D22B8180F3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cycle Sign"/>
        </a:ext>
      </dgm:extLst>
    </dgm:pt>
    <dgm:pt modelId="{C00F82E8-85E1-4E0D-9690-76E5E24C47F1}" type="pres">
      <dgm:prSet presAssocID="{C9BE662B-1344-46A9-B5FD-D22B8180F3B2}" presName="spaceRect" presStyleCnt="0"/>
      <dgm:spPr/>
    </dgm:pt>
    <dgm:pt modelId="{34B111E1-6EA8-472D-A5ED-BFDACC70AD30}" type="pres">
      <dgm:prSet presAssocID="{C9BE662B-1344-46A9-B5FD-D22B8180F3B2}" presName="parTx" presStyleLbl="revTx" presStyleIdx="3" presStyleCnt="4">
        <dgm:presLayoutVars>
          <dgm:chMax val="0"/>
          <dgm:chPref val="0"/>
        </dgm:presLayoutVars>
      </dgm:prSet>
      <dgm:spPr/>
    </dgm:pt>
  </dgm:ptLst>
  <dgm:cxnLst>
    <dgm:cxn modelId="{90BB1355-3787-468B-975E-0D522FD89872}" srcId="{7A2E5716-AF18-4F1C-9363-6F09B570C5E4}" destId="{A2DB38A9-1131-449B-BF20-D595A8DC962D}" srcOrd="0" destOrd="0" parTransId="{769DE4D8-3C2B-4851-9B15-6C49AA57A969}" sibTransId="{A035895B-21A8-44E8-9974-E50DA0D73EC2}"/>
    <dgm:cxn modelId="{74F76794-3036-45B4-BB49-83BF510ADE83}" srcId="{7A2E5716-AF18-4F1C-9363-6F09B570C5E4}" destId="{EAD9E409-2759-4B87-9DE3-625CEE39450E}" srcOrd="2" destOrd="0" parTransId="{25A341D4-9C96-4AF7-9BD6-9DB7C5982B7A}" sibTransId="{C2D0535F-1700-4FD8-9711-9A40D6D85EC1}"/>
    <dgm:cxn modelId="{4CAE5B98-E128-4164-837A-5DB3CDD182F2}" srcId="{7A2E5716-AF18-4F1C-9363-6F09B570C5E4}" destId="{C9BE662B-1344-46A9-B5FD-D22B8180F3B2}" srcOrd="3" destOrd="0" parTransId="{57D3248E-5E15-4F54-916F-E9A2F3C4E90E}" sibTransId="{B1110810-395F-4F0A-91A6-66E5BBA606D1}"/>
    <dgm:cxn modelId="{70407AA7-A1E0-4384-A4D6-3723E0CE787B}" type="presOf" srcId="{EAD9E409-2759-4B87-9DE3-625CEE39450E}" destId="{0EDFF67D-A46A-4681-B3EB-B21CB6AFE62D}" srcOrd="0" destOrd="0" presId="urn:microsoft.com/office/officeart/2018/2/layout/IconVerticalSolidList"/>
    <dgm:cxn modelId="{320DA6AA-1E1F-45F7-9A81-A746D3B2E704}" srcId="{7A2E5716-AF18-4F1C-9363-6F09B570C5E4}" destId="{DFE01084-A933-4A55-9FBC-A9C80B84E118}" srcOrd="1" destOrd="0" parTransId="{2105F7C8-CD53-40FA-8BA1-9E42373CDE9E}" sibTransId="{95F5B963-1EEF-4B09-A6C5-ABEFC5F04F0C}"/>
    <dgm:cxn modelId="{27767EC0-44D4-4CD7-B586-1EA6CA9023DB}" type="presOf" srcId="{C9BE662B-1344-46A9-B5FD-D22B8180F3B2}" destId="{34B111E1-6EA8-472D-A5ED-BFDACC70AD30}" srcOrd="0" destOrd="0" presId="urn:microsoft.com/office/officeart/2018/2/layout/IconVerticalSolidList"/>
    <dgm:cxn modelId="{1426DCC3-4EE5-4AF0-AB52-6B3C03F9E4A8}" type="presOf" srcId="{7A2E5716-AF18-4F1C-9363-6F09B570C5E4}" destId="{27C6053D-2F3E-48D2-84CF-9E61EE8795D7}" srcOrd="0" destOrd="0" presId="urn:microsoft.com/office/officeart/2018/2/layout/IconVerticalSolidList"/>
    <dgm:cxn modelId="{389639CD-1BCA-45CC-91F0-73172B9C3125}" type="presOf" srcId="{DFE01084-A933-4A55-9FBC-A9C80B84E118}" destId="{A4ECC9EE-5E9A-4C20-B653-CFF2FC532B13}" srcOrd="0" destOrd="0" presId="urn:microsoft.com/office/officeart/2018/2/layout/IconVerticalSolidList"/>
    <dgm:cxn modelId="{E69112DE-B875-410B-88D8-F24D191E86D2}" type="presOf" srcId="{A2DB38A9-1131-449B-BF20-D595A8DC962D}" destId="{AD6DA68D-B449-49FA-A379-E2D103A0EE93}" srcOrd="0" destOrd="0" presId="urn:microsoft.com/office/officeart/2018/2/layout/IconVerticalSolidList"/>
    <dgm:cxn modelId="{71CE0E82-1359-4EDA-9EFA-757F6152923C}" type="presParOf" srcId="{27C6053D-2F3E-48D2-84CF-9E61EE8795D7}" destId="{1A49785D-5D05-4968-869D-D29A016E0679}" srcOrd="0" destOrd="0" presId="urn:microsoft.com/office/officeart/2018/2/layout/IconVerticalSolidList"/>
    <dgm:cxn modelId="{A8A11C31-6116-4F6F-A6BD-D4BE5B3F5432}" type="presParOf" srcId="{1A49785D-5D05-4968-869D-D29A016E0679}" destId="{EAA648E0-B087-4A68-8756-0483728CFC6C}" srcOrd="0" destOrd="0" presId="urn:microsoft.com/office/officeart/2018/2/layout/IconVerticalSolidList"/>
    <dgm:cxn modelId="{CD3D2B4B-7181-45C4-9902-AA1944D3B4D6}" type="presParOf" srcId="{1A49785D-5D05-4968-869D-D29A016E0679}" destId="{870B7C18-B903-4CE3-9F65-75A53A87E666}" srcOrd="1" destOrd="0" presId="urn:microsoft.com/office/officeart/2018/2/layout/IconVerticalSolidList"/>
    <dgm:cxn modelId="{D7A0ADB9-D614-4AE0-913E-34B963B4C63A}" type="presParOf" srcId="{1A49785D-5D05-4968-869D-D29A016E0679}" destId="{AC8E3429-3F5F-48EE-B557-32B62BDD5458}" srcOrd="2" destOrd="0" presId="urn:microsoft.com/office/officeart/2018/2/layout/IconVerticalSolidList"/>
    <dgm:cxn modelId="{168840D6-399A-4F98-8BFD-CBBFB1FBA100}" type="presParOf" srcId="{1A49785D-5D05-4968-869D-D29A016E0679}" destId="{AD6DA68D-B449-49FA-A379-E2D103A0EE93}" srcOrd="3" destOrd="0" presId="urn:microsoft.com/office/officeart/2018/2/layout/IconVerticalSolidList"/>
    <dgm:cxn modelId="{D41F098B-A0FB-4F8D-B01C-B27F01535412}" type="presParOf" srcId="{27C6053D-2F3E-48D2-84CF-9E61EE8795D7}" destId="{3F99CAB2-0FEC-4C5D-B2C9-D564AB4F454B}" srcOrd="1" destOrd="0" presId="urn:microsoft.com/office/officeart/2018/2/layout/IconVerticalSolidList"/>
    <dgm:cxn modelId="{6EF26B3F-0417-41BE-A6E0-AA324D384CF3}" type="presParOf" srcId="{27C6053D-2F3E-48D2-84CF-9E61EE8795D7}" destId="{4D2A4FE8-2CF4-4884-9FB3-91D1A47E7541}" srcOrd="2" destOrd="0" presId="urn:microsoft.com/office/officeart/2018/2/layout/IconVerticalSolidList"/>
    <dgm:cxn modelId="{2AE8669C-BADF-4D88-A689-30453B4B3515}" type="presParOf" srcId="{4D2A4FE8-2CF4-4884-9FB3-91D1A47E7541}" destId="{47D4C0ED-25F9-40D2-B357-D316DAB217F4}" srcOrd="0" destOrd="0" presId="urn:microsoft.com/office/officeart/2018/2/layout/IconVerticalSolidList"/>
    <dgm:cxn modelId="{B205D8C6-C967-454D-9ABA-34C5CECEF087}" type="presParOf" srcId="{4D2A4FE8-2CF4-4884-9FB3-91D1A47E7541}" destId="{A182B822-D306-4D6F-9849-B3DA601B54D1}" srcOrd="1" destOrd="0" presId="urn:microsoft.com/office/officeart/2018/2/layout/IconVerticalSolidList"/>
    <dgm:cxn modelId="{F4992470-A631-47B3-9B24-73BF7A701988}" type="presParOf" srcId="{4D2A4FE8-2CF4-4884-9FB3-91D1A47E7541}" destId="{86281198-9342-4BCE-BF0A-B5F7F9D7C8DE}" srcOrd="2" destOrd="0" presId="urn:microsoft.com/office/officeart/2018/2/layout/IconVerticalSolidList"/>
    <dgm:cxn modelId="{5E5C9C84-AC78-4813-8551-233B49D107B1}" type="presParOf" srcId="{4D2A4FE8-2CF4-4884-9FB3-91D1A47E7541}" destId="{A4ECC9EE-5E9A-4C20-B653-CFF2FC532B13}" srcOrd="3" destOrd="0" presId="urn:microsoft.com/office/officeart/2018/2/layout/IconVerticalSolidList"/>
    <dgm:cxn modelId="{8D05B260-6FE5-4C55-8CAA-8445031A134E}" type="presParOf" srcId="{27C6053D-2F3E-48D2-84CF-9E61EE8795D7}" destId="{94B008B8-7CFC-464C-BF43-A0BDE0FDBD1E}" srcOrd="3" destOrd="0" presId="urn:microsoft.com/office/officeart/2018/2/layout/IconVerticalSolidList"/>
    <dgm:cxn modelId="{B392C3A0-328B-4F8E-8074-D967A1E19884}" type="presParOf" srcId="{27C6053D-2F3E-48D2-84CF-9E61EE8795D7}" destId="{EAA6A831-5DF2-4131-B97B-5120AF2B31B2}" srcOrd="4" destOrd="0" presId="urn:microsoft.com/office/officeart/2018/2/layout/IconVerticalSolidList"/>
    <dgm:cxn modelId="{B707B4EF-A0D2-498A-B3DB-EB1AB48958D1}" type="presParOf" srcId="{EAA6A831-5DF2-4131-B97B-5120AF2B31B2}" destId="{8A0E413F-026A-47C6-8CED-1DA8B01AB727}" srcOrd="0" destOrd="0" presId="urn:microsoft.com/office/officeart/2018/2/layout/IconVerticalSolidList"/>
    <dgm:cxn modelId="{5A499060-4361-40FC-9470-FE02085C01EA}" type="presParOf" srcId="{EAA6A831-5DF2-4131-B97B-5120AF2B31B2}" destId="{E1DB399F-B61B-481E-9F19-1AFF8CC25278}" srcOrd="1" destOrd="0" presId="urn:microsoft.com/office/officeart/2018/2/layout/IconVerticalSolidList"/>
    <dgm:cxn modelId="{9EDF85E1-41F1-41D6-8F6E-685894DA4089}" type="presParOf" srcId="{EAA6A831-5DF2-4131-B97B-5120AF2B31B2}" destId="{00CEB20A-AFC8-4BD9-897E-1235CF1AB28D}" srcOrd="2" destOrd="0" presId="urn:microsoft.com/office/officeart/2018/2/layout/IconVerticalSolidList"/>
    <dgm:cxn modelId="{F13FD99A-B57D-4737-AA81-B8F7BAD8C317}" type="presParOf" srcId="{EAA6A831-5DF2-4131-B97B-5120AF2B31B2}" destId="{0EDFF67D-A46A-4681-B3EB-B21CB6AFE62D}" srcOrd="3" destOrd="0" presId="urn:microsoft.com/office/officeart/2018/2/layout/IconVerticalSolidList"/>
    <dgm:cxn modelId="{5B450C22-6B7B-4A0F-843D-B71BE0A89D03}" type="presParOf" srcId="{27C6053D-2F3E-48D2-84CF-9E61EE8795D7}" destId="{DA82235E-993B-4F18-A083-F431833573DF}" srcOrd="5" destOrd="0" presId="urn:microsoft.com/office/officeart/2018/2/layout/IconVerticalSolidList"/>
    <dgm:cxn modelId="{2EF08FB9-8D92-4AB5-A85F-842E547E0C4F}" type="presParOf" srcId="{27C6053D-2F3E-48D2-84CF-9E61EE8795D7}" destId="{604E0F0E-1844-4878-9EA9-FA3C2CCBC895}" srcOrd="6" destOrd="0" presId="urn:microsoft.com/office/officeart/2018/2/layout/IconVerticalSolidList"/>
    <dgm:cxn modelId="{D2437AC9-D255-4C61-996F-C6F3C9C6774B}" type="presParOf" srcId="{604E0F0E-1844-4878-9EA9-FA3C2CCBC895}" destId="{6750137E-0996-4438-89B2-600BD148B299}" srcOrd="0" destOrd="0" presId="urn:microsoft.com/office/officeart/2018/2/layout/IconVerticalSolidList"/>
    <dgm:cxn modelId="{FCB410CC-540C-4389-AD5E-032FD5AA95FB}" type="presParOf" srcId="{604E0F0E-1844-4878-9EA9-FA3C2CCBC895}" destId="{6BB0F002-30EB-45EE-91EA-751ED556D1E3}" srcOrd="1" destOrd="0" presId="urn:microsoft.com/office/officeart/2018/2/layout/IconVerticalSolidList"/>
    <dgm:cxn modelId="{FC026657-7D12-48FA-A59F-2E70B041E5C0}" type="presParOf" srcId="{604E0F0E-1844-4878-9EA9-FA3C2CCBC895}" destId="{C00F82E8-85E1-4E0D-9690-76E5E24C47F1}" srcOrd="2" destOrd="0" presId="urn:microsoft.com/office/officeart/2018/2/layout/IconVerticalSolidList"/>
    <dgm:cxn modelId="{239B7CCB-109C-4B17-97F3-9BBF78367727}" type="presParOf" srcId="{604E0F0E-1844-4878-9EA9-FA3C2CCBC895}" destId="{34B111E1-6EA8-472D-A5ED-BFDACC70AD3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C3CE36-CFAA-4A22-9CF6-D8174218C326}"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4F8359A8-7E42-476C-A8ED-DA61D80711D7}">
      <dgm:prSet/>
      <dgm:spPr/>
      <dgm:t>
        <a:bodyPr/>
        <a:lstStyle/>
        <a:p>
          <a:r>
            <a:rPr lang="en-US"/>
            <a:t>Access errors</a:t>
          </a:r>
        </a:p>
      </dgm:t>
    </dgm:pt>
    <dgm:pt modelId="{00D92AB2-E635-4C1C-9CF2-4937AC428DDE}" type="parTrans" cxnId="{E8953083-1989-44FE-A7AE-7FD7E1745766}">
      <dgm:prSet/>
      <dgm:spPr/>
      <dgm:t>
        <a:bodyPr/>
        <a:lstStyle/>
        <a:p>
          <a:endParaRPr lang="en-US"/>
        </a:p>
      </dgm:t>
    </dgm:pt>
    <dgm:pt modelId="{100CE897-3BF6-4ED6-8E73-A80CAE6EEF4D}" type="sibTrans" cxnId="{E8953083-1989-44FE-A7AE-7FD7E1745766}">
      <dgm:prSet/>
      <dgm:spPr/>
      <dgm:t>
        <a:bodyPr/>
        <a:lstStyle/>
        <a:p>
          <a:endParaRPr lang="en-US"/>
        </a:p>
      </dgm:t>
    </dgm:pt>
    <dgm:pt modelId="{5537F62C-1A1E-4F45-97CA-87DCBDD29272}">
      <dgm:prSet/>
      <dgm:spPr/>
      <dgm:t>
        <a:bodyPr/>
        <a:lstStyle/>
        <a:p>
          <a:r>
            <a:rPr lang="en-US"/>
            <a:t>Buffer overflow</a:t>
          </a:r>
        </a:p>
      </dgm:t>
    </dgm:pt>
    <dgm:pt modelId="{4A9765A3-0CA1-4B44-B74B-D13E85AF23E5}" type="parTrans" cxnId="{ECF15C04-3B12-430C-B391-CE274C646289}">
      <dgm:prSet/>
      <dgm:spPr/>
      <dgm:t>
        <a:bodyPr/>
        <a:lstStyle/>
        <a:p>
          <a:endParaRPr lang="en-US"/>
        </a:p>
      </dgm:t>
    </dgm:pt>
    <dgm:pt modelId="{FB6B27C0-8F13-4230-A2A3-249CED1F99E9}" type="sibTrans" cxnId="{ECF15C04-3B12-430C-B391-CE274C646289}">
      <dgm:prSet/>
      <dgm:spPr/>
      <dgm:t>
        <a:bodyPr/>
        <a:lstStyle/>
        <a:p>
          <a:endParaRPr lang="en-US"/>
        </a:p>
      </dgm:t>
    </dgm:pt>
    <dgm:pt modelId="{285FFD39-82AE-4A98-8A98-98909E88EFA7}">
      <dgm:prSet/>
      <dgm:spPr/>
      <dgm:t>
        <a:bodyPr/>
        <a:lstStyle/>
        <a:p>
          <a:r>
            <a:rPr lang="en-US"/>
            <a:t>Buffer over-read</a:t>
          </a:r>
        </a:p>
      </dgm:t>
    </dgm:pt>
    <dgm:pt modelId="{A1465AB7-0E05-4534-8801-B5C6A0764E5F}" type="parTrans" cxnId="{88E43636-8E59-43EE-9A16-8113144CF7AF}">
      <dgm:prSet/>
      <dgm:spPr/>
      <dgm:t>
        <a:bodyPr/>
        <a:lstStyle/>
        <a:p>
          <a:endParaRPr lang="en-US"/>
        </a:p>
      </dgm:t>
    </dgm:pt>
    <dgm:pt modelId="{228A7A86-F083-4662-9BBD-59A28F537BED}" type="sibTrans" cxnId="{88E43636-8E59-43EE-9A16-8113144CF7AF}">
      <dgm:prSet/>
      <dgm:spPr/>
      <dgm:t>
        <a:bodyPr/>
        <a:lstStyle/>
        <a:p>
          <a:endParaRPr lang="en-US"/>
        </a:p>
      </dgm:t>
    </dgm:pt>
    <dgm:pt modelId="{F0B10F25-BD16-4450-9FC1-D615ADE20A7D}">
      <dgm:prSet/>
      <dgm:spPr/>
      <dgm:t>
        <a:bodyPr/>
        <a:lstStyle/>
        <a:p>
          <a:r>
            <a:rPr lang="en-US"/>
            <a:t>Race condition</a:t>
          </a:r>
        </a:p>
      </dgm:t>
    </dgm:pt>
    <dgm:pt modelId="{C74153D5-B8FA-417E-BAA2-3E57AF3CCF4B}" type="parTrans" cxnId="{D579FD45-898C-4FE6-B4DA-CCFD8C05135B}">
      <dgm:prSet/>
      <dgm:spPr/>
      <dgm:t>
        <a:bodyPr/>
        <a:lstStyle/>
        <a:p>
          <a:endParaRPr lang="en-US"/>
        </a:p>
      </dgm:t>
    </dgm:pt>
    <dgm:pt modelId="{AE658508-32AB-4A17-B160-EBDF2FD25A1E}" type="sibTrans" cxnId="{D579FD45-898C-4FE6-B4DA-CCFD8C05135B}">
      <dgm:prSet/>
      <dgm:spPr/>
      <dgm:t>
        <a:bodyPr/>
        <a:lstStyle/>
        <a:p>
          <a:endParaRPr lang="en-US"/>
        </a:p>
      </dgm:t>
    </dgm:pt>
    <dgm:pt modelId="{1E067F95-8830-4F5F-90F2-D24DB9B4ADE5}">
      <dgm:prSet/>
      <dgm:spPr/>
      <dgm:t>
        <a:bodyPr/>
        <a:lstStyle/>
        <a:p>
          <a:r>
            <a:rPr lang="en-US"/>
            <a:t>Invalid page fault </a:t>
          </a:r>
        </a:p>
      </dgm:t>
    </dgm:pt>
    <dgm:pt modelId="{AA7C8503-F32B-470C-AE2B-AB9FC022AD72}" type="parTrans" cxnId="{280A8B4E-0F48-4DC2-8B0A-9DF5B32372ED}">
      <dgm:prSet/>
      <dgm:spPr/>
      <dgm:t>
        <a:bodyPr/>
        <a:lstStyle/>
        <a:p>
          <a:endParaRPr lang="en-US"/>
        </a:p>
      </dgm:t>
    </dgm:pt>
    <dgm:pt modelId="{0B0B0DF8-F522-4DB2-928F-DCEB48FD5F5A}" type="sibTrans" cxnId="{280A8B4E-0F48-4DC2-8B0A-9DF5B32372ED}">
      <dgm:prSet/>
      <dgm:spPr/>
      <dgm:t>
        <a:bodyPr/>
        <a:lstStyle/>
        <a:p>
          <a:endParaRPr lang="en-US"/>
        </a:p>
      </dgm:t>
    </dgm:pt>
    <dgm:pt modelId="{CF105CD7-B6CD-4D48-A504-02D654B5ECC5}">
      <dgm:prSet/>
      <dgm:spPr/>
      <dgm:t>
        <a:bodyPr/>
        <a:lstStyle/>
        <a:p>
          <a:r>
            <a:rPr lang="en-US"/>
            <a:t>Uninitialized variables</a:t>
          </a:r>
        </a:p>
      </dgm:t>
    </dgm:pt>
    <dgm:pt modelId="{34D72636-42D3-4838-A0AA-1A02F8462B08}" type="parTrans" cxnId="{2A80B461-5FB8-49B0-B579-93B91D370D13}">
      <dgm:prSet/>
      <dgm:spPr/>
      <dgm:t>
        <a:bodyPr/>
        <a:lstStyle/>
        <a:p>
          <a:endParaRPr lang="en-US"/>
        </a:p>
      </dgm:t>
    </dgm:pt>
    <dgm:pt modelId="{8EF0EA9B-988E-44B9-B5E7-0886FB69434E}" type="sibTrans" cxnId="{2A80B461-5FB8-49B0-B579-93B91D370D13}">
      <dgm:prSet/>
      <dgm:spPr/>
      <dgm:t>
        <a:bodyPr/>
        <a:lstStyle/>
        <a:p>
          <a:endParaRPr lang="en-US"/>
        </a:p>
      </dgm:t>
    </dgm:pt>
    <dgm:pt modelId="{718B68DB-E87E-4693-B2F8-14337614A8E2}">
      <dgm:prSet/>
      <dgm:spPr/>
      <dgm:t>
        <a:bodyPr/>
        <a:lstStyle/>
        <a:p>
          <a:r>
            <a:rPr lang="en-US"/>
            <a:t>Null pointer dereference</a:t>
          </a:r>
        </a:p>
      </dgm:t>
    </dgm:pt>
    <dgm:pt modelId="{112EED08-64A7-4C5D-8780-623D1FBE01DA}" type="parTrans" cxnId="{478D3C61-1325-46FF-8283-C4774F448868}">
      <dgm:prSet/>
      <dgm:spPr/>
      <dgm:t>
        <a:bodyPr/>
        <a:lstStyle/>
        <a:p>
          <a:endParaRPr lang="en-US"/>
        </a:p>
      </dgm:t>
    </dgm:pt>
    <dgm:pt modelId="{2994D1A5-ED26-4B98-8F35-09D14A9B319C}" type="sibTrans" cxnId="{478D3C61-1325-46FF-8283-C4774F448868}">
      <dgm:prSet/>
      <dgm:spPr/>
      <dgm:t>
        <a:bodyPr/>
        <a:lstStyle/>
        <a:p>
          <a:endParaRPr lang="en-US"/>
        </a:p>
      </dgm:t>
    </dgm:pt>
    <dgm:pt modelId="{89448E35-7CF0-4CE5-A5BE-6100AF214429}">
      <dgm:prSet/>
      <dgm:spPr/>
      <dgm:t>
        <a:bodyPr/>
        <a:lstStyle/>
        <a:p>
          <a:r>
            <a:rPr lang="en-US"/>
            <a:t>Dangling and wild pointers</a:t>
          </a:r>
        </a:p>
      </dgm:t>
    </dgm:pt>
    <dgm:pt modelId="{688BBD79-7152-4D6F-AB7B-00485C6E7540}" type="parTrans" cxnId="{7E86BBB8-10D3-4BFB-ABA7-F1409B9DD814}">
      <dgm:prSet/>
      <dgm:spPr/>
      <dgm:t>
        <a:bodyPr/>
        <a:lstStyle/>
        <a:p>
          <a:endParaRPr lang="en-US"/>
        </a:p>
      </dgm:t>
    </dgm:pt>
    <dgm:pt modelId="{06A2D992-781E-424C-B499-24037DF1CF12}" type="sibTrans" cxnId="{7E86BBB8-10D3-4BFB-ABA7-F1409B9DD814}">
      <dgm:prSet/>
      <dgm:spPr/>
      <dgm:t>
        <a:bodyPr/>
        <a:lstStyle/>
        <a:p>
          <a:endParaRPr lang="en-US"/>
        </a:p>
      </dgm:t>
    </dgm:pt>
    <dgm:pt modelId="{0C0468B9-E3FC-4447-8A71-E4FDC9AC62F5}">
      <dgm:prSet/>
      <dgm:spPr/>
      <dgm:t>
        <a:bodyPr/>
        <a:lstStyle/>
        <a:p>
          <a:r>
            <a:rPr lang="en-US"/>
            <a:t>Stack Overflow</a:t>
          </a:r>
        </a:p>
      </dgm:t>
    </dgm:pt>
    <dgm:pt modelId="{087994A6-ACA7-4070-B86B-F971FB99CEC0}" type="parTrans" cxnId="{C3549CB9-1533-4E0E-A5C2-340FC77B27B0}">
      <dgm:prSet/>
      <dgm:spPr/>
      <dgm:t>
        <a:bodyPr/>
        <a:lstStyle/>
        <a:p>
          <a:endParaRPr lang="en-US"/>
        </a:p>
      </dgm:t>
    </dgm:pt>
    <dgm:pt modelId="{D0FCAB29-30EF-449A-A530-E01E1DADB477}" type="sibTrans" cxnId="{C3549CB9-1533-4E0E-A5C2-340FC77B27B0}">
      <dgm:prSet/>
      <dgm:spPr/>
      <dgm:t>
        <a:bodyPr/>
        <a:lstStyle/>
        <a:p>
          <a:endParaRPr lang="en-US"/>
        </a:p>
      </dgm:t>
    </dgm:pt>
    <dgm:pt modelId="{7A9B8241-E6E5-410A-A588-B8974AFCE26E}">
      <dgm:prSet/>
      <dgm:spPr/>
      <dgm:t>
        <a:bodyPr/>
        <a:lstStyle/>
        <a:p>
          <a:r>
            <a:rPr lang="en-US"/>
            <a:t>Out of Memory (OOM)</a:t>
          </a:r>
        </a:p>
      </dgm:t>
    </dgm:pt>
    <dgm:pt modelId="{BFF03494-2CDC-45A4-9F39-47101F4B34D2}" type="parTrans" cxnId="{249E915F-01B1-497D-8C7B-9741B85300B2}">
      <dgm:prSet/>
      <dgm:spPr/>
      <dgm:t>
        <a:bodyPr/>
        <a:lstStyle/>
        <a:p>
          <a:endParaRPr lang="en-US"/>
        </a:p>
      </dgm:t>
    </dgm:pt>
    <dgm:pt modelId="{34498FD2-868C-42C2-BCEA-073DFAE4B0BE}" type="sibTrans" cxnId="{249E915F-01B1-497D-8C7B-9741B85300B2}">
      <dgm:prSet/>
      <dgm:spPr/>
      <dgm:t>
        <a:bodyPr/>
        <a:lstStyle/>
        <a:p>
          <a:endParaRPr lang="en-US"/>
        </a:p>
      </dgm:t>
    </dgm:pt>
    <dgm:pt modelId="{FE065486-FDDF-4123-930C-DFAFB9A9B717}">
      <dgm:prSet/>
      <dgm:spPr/>
      <dgm:t>
        <a:bodyPr/>
        <a:lstStyle/>
        <a:p>
          <a:r>
            <a:rPr lang="en-US"/>
            <a:t>Memory leak</a:t>
          </a:r>
        </a:p>
      </dgm:t>
    </dgm:pt>
    <dgm:pt modelId="{13EB5E73-09F9-4BF3-B0C2-3AC6E05592D5}" type="parTrans" cxnId="{28ABDFD5-3C0D-4596-8FEC-E009B5FCDA0A}">
      <dgm:prSet/>
      <dgm:spPr/>
      <dgm:t>
        <a:bodyPr/>
        <a:lstStyle/>
        <a:p>
          <a:endParaRPr lang="en-US"/>
        </a:p>
      </dgm:t>
    </dgm:pt>
    <dgm:pt modelId="{1A225F7E-6D4F-4F83-8BD2-F0B8C77F2C60}" type="sibTrans" cxnId="{28ABDFD5-3C0D-4596-8FEC-E009B5FCDA0A}">
      <dgm:prSet/>
      <dgm:spPr/>
      <dgm:t>
        <a:bodyPr/>
        <a:lstStyle/>
        <a:p>
          <a:endParaRPr lang="en-US"/>
        </a:p>
      </dgm:t>
    </dgm:pt>
    <dgm:pt modelId="{2570E1AC-522D-4AAA-814F-02D205940F9E}" type="pres">
      <dgm:prSet presAssocID="{6FC3CE36-CFAA-4A22-9CF6-D8174218C326}" presName="linear" presStyleCnt="0">
        <dgm:presLayoutVars>
          <dgm:animLvl val="lvl"/>
          <dgm:resizeHandles val="exact"/>
        </dgm:presLayoutVars>
      </dgm:prSet>
      <dgm:spPr/>
    </dgm:pt>
    <dgm:pt modelId="{EBCE51C6-CAC0-4EE1-A80A-6969404ED6E3}" type="pres">
      <dgm:prSet presAssocID="{4F8359A8-7E42-476C-A8ED-DA61D80711D7}" presName="parentText" presStyleLbl="node1" presStyleIdx="0" presStyleCnt="5">
        <dgm:presLayoutVars>
          <dgm:chMax val="0"/>
          <dgm:bulletEnabled val="1"/>
        </dgm:presLayoutVars>
      </dgm:prSet>
      <dgm:spPr/>
    </dgm:pt>
    <dgm:pt modelId="{80B7E9AE-4BDA-4D53-8DCF-3BF309E859C1}" type="pres">
      <dgm:prSet presAssocID="{4F8359A8-7E42-476C-A8ED-DA61D80711D7}" presName="childText" presStyleLbl="revTx" presStyleIdx="0" presStyleCnt="2">
        <dgm:presLayoutVars>
          <dgm:bulletEnabled val="1"/>
        </dgm:presLayoutVars>
      </dgm:prSet>
      <dgm:spPr/>
    </dgm:pt>
    <dgm:pt modelId="{6DA38E23-4BB9-4325-948E-2EA61A7681B2}" type="pres">
      <dgm:prSet presAssocID="{CF105CD7-B6CD-4D48-A504-02D654B5ECC5}" presName="parentText" presStyleLbl="node1" presStyleIdx="1" presStyleCnt="5">
        <dgm:presLayoutVars>
          <dgm:chMax val="0"/>
          <dgm:bulletEnabled val="1"/>
        </dgm:presLayoutVars>
      </dgm:prSet>
      <dgm:spPr/>
    </dgm:pt>
    <dgm:pt modelId="{776C9E7C-497B-4B52-B30E-723420423207}" type="pres">
      <dgm:prSet presAssocID="{CF105CD7-B6CD-4D48-A504-02D654B5ECC5}" presName="childText" presStyleLbl="revTx" presStyleIdx="1" presStyleCnt="2">
        <dgm:presLayoutVars>
          <dgm:bulletEnabled val="1"/>
        </dgm:presLayoutVars>
      </dgm:prSet>
      <dgm:spPr/>
    </dgm:pt>
    <dgm:pt modelId="{D345B805-3A40-429C-B8BA-951AF57BA656}" type="pres">
      <dgm:prSet presAssocID="{0C0468B9-E3FC-4447-8A71-E4FDC9AC62F5}" presName="parentText" presStyleLbl="node1" presStyleIdx="2" presStyleCnt="5">
        <dgm:presLayoutVars>
          <dgm:chMax val="0"/>
          <dgm:bulletEnabled val="1"/>
        </dgm:presLayoutVars>
      </dgm:prSet>
      <dgm:spPr/>
    </dgm:pt>
    <dgm:pt modelId="{9DD04318-FD82-4673-B336-002D50E32B6A}" type="pres">
      <dgm:prSet presAssocID="{D0FCAB29-30EF-449A-A530-E01E1DADB477}" presName="spacer" presStyleCnt="0"/>
      <dgm:spPr/>
    </dgm:pt>
    <dgm:pt modelId="{4FDD3951-5C58-40F4-A236-6DBE7680C7AE}" type="pres">
      <dgm:prSet presAssocID="{7A9B8241-E6E5-410A-A588-B8974AFCE26E}" presName="parentText" presStyleLbl="node1" presStyleIdx="3" presStyleCnt="5">
        <dgm:presLayoutVars>
          <dgm:chMax val="0"/>
          <dgm:bulletEnabled val="1"/>
        </dgm:presLayoutVars>
      </dgm:prSet>
      <dgm:spPr/>
    </dgm:pt>
    <dgm:pt modelId="{33D73AE1-C71D-4E62-9EDB-2461224B1ED9}" type="pres">
      <dgm:prSet presAssocID="{34498FD2-868C-42C2-BCEA-073DFAE4B0BE}" presName="spacer" presStyleCnt="0"/>
      <dgm:spPr/>
    </dgm:pt>
    <dgm:pt modelId="{B1E4F465-6C93-498D-B05F-34529011A410}" type="pres">
      <dgm:prSet presAssocID="{FE065486-FDDF-4123-930C-DFAFB9A9B717}" presName="parentText" presStyleLbl="node1" presStyleIdx="4" presStyleCnt="5">
        <dgm:presLayoutVars>
          <dgm:chMax val="0"/>
          <dgm:bulletEnabled val="1"/>
        </dgm:presLayoutVars>
      </dgm:prSet>
      <dgm:spPr/>
    </dgm:pt>
  </dgm:ptLst>
  <dgm:cxnLst>
    <dgm:cxn modelId="{04594501-9A06-44A1-90BF-7B5EE1E113BA}" type="presOf" srcId="{6FC3CE36-CFAA-4A22-9CF6-D8174218C326}" destId="{2570E1AC-522D-4AAA-814F-02D205940F9E}" srcOrd="0" destOrd="0" presId="urn:microsoft.com/office/officeart/2005/8/layout/vList2"/>
    <dgm:cxn modelId="{ECF15C04-3B12-430C-B391-CE274C646289}" srcId="{4F8359A8-7E42-476C-A8ED-DA61D80711D7}" destId="{5537F62C-1A1E-4F45-97CA-87DCBDD29272}" srcOrd="0" destOrd="0" parTransId="{4A9765A3-0CA1-4B44-B74B-D13E85AF23E5}" sibTransId="{FB6B27C0-8F13-4230-A2A3-249CED1F99E9}"/>
    <dgm:cxn modelId="{B87E6D1B-6D68-4357-9C05-99191317302F}" type="presOf" srcId="{7A9B8241-E6E5-410A-A588-B8974AFCE26E}" destId="{4FDD3951-5C58-40F4-A236-6DBE7680C7AE}" srcOrd="0" destOrd="0" presId="urn:microsoft.com/office/officeart/2005/8/layout/vList2"/>
    <dgm:cxn modelId="{85328429-60EB-4BA9-B256-611B949D96FD}" type="presOf" srcId="{5537F62C-1A1E-4F45-97CA-87DCBDD29272}" destId="{80B7E9AE-4BDA-4D53-8DCF-3BF309E859C1}" srcOrd="0" destOrd="0" presId="urn:microsoft.com/office/officeart/2005/8/layout/vList2"/>
    <dgm:cxn modelId="{88E43636-8E59-43EE-9A16-8113144CF7AF}" srcId="{4F8359A8-7E42-476C-A8ED-DA61D80711D7}" destId="{285FFD39-82AE-4A98-8A98-98909E88EFA7}" srcOrd="1" destOrd="0" parTransId="{A1465AB7-0E05-4534-8801-B5C6A0764E5F}" sibTransId="{228A7A86-F083-4662-9BBD-59A28F537BED}"/>
    <dgm:cxn modelId="{249E915F-01B1-497D-8C7B-9741B85300B2}" srcId="{6FC3CE36-CFAA-4A22-9CF6-D8174218C326}" destId="{7A9B8241-E6E5-410A-A588-B8974AFCE26E}" srcOrd="3" destOrd="0" parTransId="{BFF03494-2CDC-45A4-9F39-47101F4B34D2}" sibTransId="{34498FD2-868C-42C2-BCEA-073DFAE4B0BE}"/>
    <dgm:cxn modelId="{478D3C61-1325-46FF-8283-C4774F448868}" srcId="{CF105CD7-B6CD-4D48-A504-02D654B5ECC5}" destId="{718B68DB-E87E-4693-B2F8-14337614A8E2}" srcOrd="0" destOrd="0" parTransId="{112EED08-64A7-4C5D-8780-623D1FBE01DA}" sibTransId="{2994D1A5-ED26-4B98-8F35-09D14A9B319C}"/>
    <dgm:cxn modelId="{2A80B461-5FB8-49B0-B579-93B91D370D13}" srcId="{6FC3CE36-CFAA-4A22-9CF6-D8174218C326}" destId="{CF105CD7-B6CD-4D48-A504-02D654B5ECC5}" srcOrd="1" destOrd="0" parTransId="{34D72636-42D3-4838-A0AA-1A02F8462B08}" sibTransId="{8EF0EA9B-988E-44B9-B5E7-0886FB69434E}"/>
    <dgm:cxn modelId="{9AEDF945-4ACB-4FFB-AA7C-0EF0F7E48037}" type="presOf" srcId="{F0B10F25-BD16-4450-9FC1-D615ADE20A7D}" destId="{80B7E9AE-4BDA-4D53-8DCF-3BF309E859C1}" srcOrd="0" destOrd="2" presId="urn:microsoft.com/office/officeart/2005/8/layout/vList2"/>
    <dgm:cxn modelId="{D579FD45-898C-4FE6-B4DA-CCFD8C05135B}" srcId="{4F8359A8-7E42-476C-A8ED-DA61D80711D7}" destId="{F0B10F25-BD16-4450-9FC1-D615ADE20A7D}" srcOrd="2" destOrd="0" parTransId="{C74153D5-B8FA-417E-BAA2-3E57AF3CCF4B}" sibTransId="{AE658508-32AB-4A17-B160-EBDF2FD25A1E}"/>
    <dgm:cxn modelId="{56B20A67-F38F-456A-A7DA-CCE9B67D79B7}" type="presOf" srcId="{FE065486-FDDF-4123-930C-DFAFB9A9B717}" destId="{B1E4F465-6C93-498D-B05F-34529011A410}" srcOrd="0" destOrd="0" presId="urn:microsoft.com/office/officeart/2005/8/layout/vList2"/>
    <dgm:cxn modelId="{280A8B4E-0F48-4DC2-8B0A-9DF5B32372ED}" srcId="{4F8359A8-7E42-476C-A8ED-DA61D80711D7}" destId="{1E067F95-8830-4F5F-90F2-D24DB9B4ADE5}" srcOrd="3" destOrd="0" parTransId="{AA7C8503-F32B-470C-AE2B-AB9FC022AD72}" sibTransId="{0B0B0DF8-F522-4DB2-928F-DCEB48FD5F5A}"/>
    <dgm:cxn modelId="{397D3A56-CED4-4565-BB44-6258B1A56BD9}" type="presOf" srcId="{285FFD39-82AE-4A98-8A98-98909E88EFA7}" destId="{80B7E9AE-4BDA-4D53-8DCF-3BF309E859C1}" srcOrd="0" destOrd="1" presId="urn:microsoft.com/office/officeart/2005/8/layout/vList2"/>
    <dgm:cxn modelId="{E8953083-1989-44FE-A7AE-7FD7E1745766}" srcId="{6FC3CE36-CFAA-4A22-9CF6-D8174218C326}" destId="{4F8359A8-7E42-476C-A8ED-DA61D80711D7}" srcOrd="0" destOrd="0" parTransId="{00D92AB2-E635-4C1C-9CF2-4937AC428DDE}" sibTransId="{100CE897-3BF6-4ED6-8E73-A80CAE6EEF4D}"/>
    <dgm:cxn modelId="{2B040685-E6D8-4A28-B44F-5F68A14A1ED4}" type="presOf" srcId="{718B68DB-E87E-4693-B2F8-14337614A8E2}" destId="{776C9E7C-497B-4B52-B30E-723420423207}" srcOrd="0" destOrd="0" presId="urn:microsoft.com/office/officeart/2005/8/layout/vList2"/>
    <dgm:cxn modelId="{B56F888C-71A8-490B-A94E-0C85C6486DD8}" type="presOf" srcId="{CF105CD7-B6CD-4D48-A504-02D654B5ECC5}" destId="{6DA38E23-4BB9-4325-948E-2EA61A7681B2}" srcOrd="0" destOrd="0" presId="urn:microsoft.com/office/officeart/2005/8/layout/vList2"/>
    <dgm:cxn modelId="{573F3293-C945-4818-BC74-55F2272CFBFE}" type="presOf" srcId="{0C0468B9-E3FC-4447-8A71-E4FDC9AC62F5}" destId="{D345B805-3A40-429C-B8BA-951AF57BA656}" srcOrd="0" destOrd="0" presId="urn:microsoft.com/office/officeart/2005/8/layout/vList2"/>
    <dgm:cxn modelId="{F22BE3A5-D049-4E5C-9274-24D512D28C99}" type="presOf" srcId="{89448E35-7CF0-4CE5-A5BE-6100AF214429}" destId="{776C9E7C-497B-4B52-B30E-723420423207}" srcOrd="0" destOrd="1" presId="urn:microsoft.com/office/officeart/2005/8/layout/vList2"/>
    <dgm:cxn modelId="{2058D6B5-9E59-40F6-B34B-FE3F47704A5D}" type="presOf" srcId="{4F8359A8-7E42-476C-A8ED-DA61D80711D7}" destId="{EBCE51C6-CAC0-4EE1-A80A-6969404ED6E3}" srcOrd="0" destOrd="0" presId="urn:microsoft.com/office/officeart/2005/8/layout/vList2"/>
    <dgm:cxn modelId="{7E86BBB8-10D3-4BFB-ABA7-F1409B9DD814}" srcId="{CF105CD7-B6CD-4D48-A504-02D654B5ECC5}" destId="{89448E35-7CF0-4CE5-A5BE-6100AF214429}" srcOrd="1" destOrd="0" parTransId="{688BBD79-7152-4D6F-AB7B-00485C6E7540}" sibTransId="{06A2D992-781E-424C-B499-24037DF1CF12}"/>
    <dgm:cxn modelId="{C3549CB9-1533-4E0E-A5C2-340FC77B27B0}" srcId="{6FC3CE36-CFAA-4A22-9CF6-D8174218C326}" destId="{0C0468B9-E3FC-4447-8A71-E4FDC9AC62F5}" srcOrd="2" destOrd="0" parTransId="{087994A6-ACA7-4070-B86B-F971FB99CEC0}" sibTransId="{D0FCAB29-30EF-449A-A530-E01E1DADB477}"/>
    <dgm:cxn modelId="{28ABDFD5-3C0D-4596-8FEC-E009B5FCDA0A}" srcId="{6FC3CE36-CFAA-4A22-9CF6-D8174218C326}" destId="{FE065486-FDDF-4123-930C-DFAFB9A9B717}" srcOrd="4" destOrd="0" parTransId="{13EB5E73-09F9-4BF3-B0C2-3AC6E05592D5}" sibTransId="{1A225F7E-6D4F-4F83-8BD2-F0B8C77F2C60}"/>
    <dgm:cxn modelId="{BE7A1BE5-2E4E-4DB1-A648-B632057EB537}" type="presOf" srcId="{1E067F95-8830-4F5F-90F2-D24DB9B4ADE5}" destId="{80B7E9AE-4BDA-4D53-8DCF-3BF309E859C1}" srcOrd="0" destOrd="3" presId="urn:microsoft.com/office/officeart/2005/8/layout/vList2"/>
    <dgm:cxn modelId="{05B291C4-81C3-4382-8229-833AA1499E5F}" type="presParOf" srcId="{2570E1AC-522D-4AAA-814F-02D205940F9E}" destId="{EBCE51C6-CAC0-4EE1-A80A-6969404ED6E3}" srcOrd="0" destOrd="0" presId="urn:microsoft.com/office/officeart/2005/8/layout/vList2"/>
    <dgm:cxn modelId="{51224F79-A391-49A3-B514-0E7246CEE335}" type="presParOf" srcId="{2570E1AC-522D-4AAA-814F-02D205940F9E}" destId="{80B7E9AE-4BDA-4D53-8DCF-3BF309E859C1}" srcOrd="1" destOrd="0" presId="urn:microsoft.com/office/officeart/2005/8/layout/vList2"/>
    <dgm:cxn modelId="{FB02E44C-87A0-496B-A9CC-E46D7A507ADD}" type="presParOf" srcId="{2570E1AC-522D-4AAA-814F-02D205940F9E}" destId="{6DA38E23-4BB9-4325-948E-2EA61A7681B2}" srcOrd="2" destOrd="0" presId="urn:microsoft.com/office/officeart/2005/8/layout/vList2"/>
    <dgm:cxn modelId="{54397D56-DA40-4502-AA4B-2B695CF31518}" type="presParOf" srcId="{2570E1AC-522D-4AAA-814F-02D205940F9E}" destId="{776C9E7C-497B-4B52-B30E-723420423207}" srcOrd="3" destOrd="0" presId="urn:microsoft.com/office/officeart/2005/8/layout/vList2"/>
    <dgm:cxn modelId="{FF6CE606-E38F-4515-A39C-97A84511B518}" type="presParOf" srcId="{2570E1AC-522D-4AAA-814F-02D205940F9E}" destId="{D345B805-3A40-429C-B8BA-951AF57BA656}" srcOrd="4" destOrd="0" presId="urn:microsoft.com/office/officeart/2005/8/layout/vList2"/>
    <dgm:cxn modelId="{04265E36-1D9C-4495-85E7-6C9EA57CC6D0}" type="presParOf" srcId="{2570E1AC-522D-4AAA-814F-02D205940F9E}" destId="{9DD04318-FD82-4673-B336-002D50E32B6A}" srcOrd="5" destOrd="0" presId="urn:microsoft.com/office/officeart/2005/8/layout/vList2"/>
    <dgm:cxn modelId="{5460F45B-367F-4279-9653-0BAB617D6E68}" type="presParOf" srcId="{2570E1AC-522D-4AAA-814F-02D205940F9E}" destId="{4FDD3951-5C58-40F4-A236-6DBE7680C7AE}" srcOrd="6" destOrd="0" presId="urn:microsoft.com/office/officeart/2005/8/layout/vList2"/>
    <dgm:cxn modelId="{335A46A9-47FE-4417-AF5E-63A309050599}" type="presParOf" srcId="{2570E1AC-522D-4AAA-814F-02D205940F9E}" destId="{33D73AE1-C71D-4E62-9EDB-2461224B1ED9}" srcOrd="7" destOrd="0" presId="urn:microsoft.com/office/officeart/2005/8/layout/vList2"/>
    <dgm:cxn modelId="{121955A1-8FED-4E5B-948A-B218F0221475}" type="presParOf" srcId="{2570E1AC-522D-4AAA-814F-02D205940F9E}" destId="{B1E4F465-6C93-498D-B05F-34529011A41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55185F-EDC0-4D5D-BA8B-6092138507BC}"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C7CD93A9-8067-4E30-A643-1777A07E7461}">
      <dgm:prSet/>
      <dgm:spPr/>
      <dgm:t>
        <a:bodyPr/>
        <a:lstStyle/>
        <a:p>
          <a:r>
            <a:rPr lang="en-US" dirty="0"/>
            <a:t>Buffer overflow is probably the best known form of software </a:t>
          </a:r>
          <a:r>
            <a:rPr lang="en-US" dirty="0">
              <a:hlinkClick xmlns:r="http://schemas.openxmlformats.org/officeDocument/2006/relationships" r:id="rId1"/>
            </a:rPr>
            <a:t>security vulnerability</a:t>
          </a:r>
          <a:r>
            <a:rPr lang="en-US" dirty="0"/>
            <a:t>.</a:t>
          </a:r>
        </a:p>
      </dgm:t>
    </dgm:pt>
    <dgm:pt modelId="{1379D32F-7023-4F51-85B5-0D386C73379C}" type="parTrans" cxnId="{9B23A526-7987-4416-B38A-4A7ADE4C66A9}">
      <dgm:prSet/>
      <dgm:spPr/>
      <dgm:t>
        <a:bodyPr/>
        <a:lstStyle/>
        <a:p>
          <a:endParaRPr lang="en-US"/>
        </a:p>
      </dgm:t>
    </dgm:pt>
    <dgm:pt modelId="{16E156A8-2E14-444A-8EDA-256FCEC88288}" type="sibTrans" cxnId="{9B23A526-7987-4416-B38A-4A7ADE4C66A9}">
      <dgm:prSet/>
      <dgm:spPr/>
      <dgm:t>
        <a:bodyPr/>
        <a:lstStyle/>
        <a:p>
          <a:endParaRPr lang="en-US"/>
        </a:p>
      </dgm:t>
    </dgm:pt>
    <dgm:pt modelId="{488158CF-13EE-43BA-9795-ABAD5FA2FEAB}">
      <dgm:prSet/>
      <dgm:spPr/>
      <dgm:t>
        <a:bodyPr/>
        <a:lstStyle/>
        <a:p>
          <a:r>
            <a:rPr lang="en-US" dirty="0"/>
            <a:t>A buffer overflow occurs when a program tries to </a:t>
          </a:r>
          <a:r>
            <a:rPr lang="en-US" b="1" dirty="0"/>
            <a:t>put more data into a buffer than it can hold, or when a program tries to put data into a memory area beyond a buffer</a:t>
          </a:r>
          <a:r>
            <a:rPr lang="en-US" dirty="0"/>
            <a:t>.</a:t>
          </a:r>
        </a:p>
      </dgm:t>
    </dgm:pt>
    <dgm:pt modelId="{5E5648EF-EA70-4141-9E77-878843697A9A}" type="parTrans" cxnId="{9C659C60-CDF2-4390-B722-1E46672D29F7}">
      <dgm:prSet/>
      <dgm:spPr/>
      <dgm:t>
        <a:bodyPr/>
        <a:lstStyle/>
        <a:p>
          <a:endParaRPr lang="en-US"/>
        </a:p>
      </dgm:t>
    </dgm:pt>
    <dgm:pt modelId="{18307620-2161-43A4-8C17-B05CEC934D99}" type="sibTrans" cxnId="{9C659C60-CDF2-4390-B722-1E46672D29F7}">
      <dgm:prSet/>
      <dgm:spPr/>
      <dgm:t>
        <a:bodyPr/>
        <a:lstStyle/>
        <a:p>
          <a:endParaRPr lang="en-US"/>
        </a:p>
      </dgm:t>
    </dgm:pt>
    <dgm:pt modelId="{CFA4D1F1-1B88-4F7F-831F-FB3F02055A59}">
      <dgm:prSet/>
      <dgm:spPr/>
      <dgm:t>
        <a:bodyPr/>
        <a:lstStyle/>
        <a:p>
          <a:r>
            <a:rPr lang="en-US" dirty="0">
              <a:solidFill>
                <a:schemeClr val="tx1"/>
              </a:solidFill>
            </a:rPr>
            <a:t>Buffer overflow vulnerabilities can occur in code that: </a:t>
          </a:r>
          <a:r>
            <a:rPr lang="en-US" b="1" dirty="0">
              <a:solidFill>
                <a:schemeClr val="tx1"/>
              </a:solidFill>
            </a:rPr>
            <a:t>relies on external data to control its behavior and do not perform bounds checking</a:t>
          </a:r>
          <a:r>
            <a:rPr lang="en-US" dirty="0">
              <a:solidFill>
                <a:schemeClr val="tx1"/>
              </a:solidFill>
            </a:rPr>
            <a:t>, and it can easily overwrite the allocated bounds of the buffers they operate upon.</a:t>
          </a:r>
        </a:p>
      </dgm:t>
    </dgm:pt>
    <dgm:pt modelId="{254D65B9-0435-494D-88EE-274A402FEFFE}" type="parTrans" cxnId="{2F8318C3-84E1-4D02-BC08-13B481096A5C}">
      <dgm:prSet/>
      <dgm:spPr/>
      <dgm:t>
        <a:bodyPr/>
        <a:lstStyle/>
        <a:p>
          <a:endParaRPr lang="en-US"/>
        </a:p>
      </dgm:t>
    </dgm:pt>
    <dgm:pt modelId="{26C9A010-E032-4302-9903-B55624CD31FB}" type="sibTrans" cxnId="{2F8318C3-84E1-4D02-BC08-13B481096A5C}">
      <dgm:prSet/>
      <dgm:spPr/>
      <dgm:t>
        <a:bodyPr/>
        <a:lstStyle/>
        <a:p>
          <a:endParaRPr lang="en-US"/>
        </a:p>
      </dgm:t>
    </dgm:pt>
    <dgm:pt modelId="{409D071F-52AE-49D6-97F7-2CCF89BDD898}">
      <dgm:prSet/>
      <dgm:spPr/>
      <dgm:t>
        <a:bodyPr/>
        <a:lstStyle/>
        <a:p>
          <a:r>
            <a:rPr lang="en-US"/>
            <a:t>Writing outside the bounds of a block of allocated memory can corrupt data, crash the program, or cause the execution of malicious code.</a:t>
          </a:r>
        </a:p>
      </dgm:t>
    </dgm:pt>
    <dgm:pt modelId="{F170B3E3-24C8-43C2-91CC-E4F5F865278B}" type="parTrans" cxnId="{435C159E-2A08-43E5-9780-6703E68849D4}">
      <dgm:prSet/>
      <dgm:spPr/>
      <dgm:t>
        <a:bodyPr/>
        <a:lstStyle/>
        <a:p>
          <a:endParaRPr lang="en-US"/>
        </a:p>
      </dgm:t>
    </dgm:pt>
    <dgm:pt modelId="{3FC54380-BCCE-443B-A605-253AEECD84D9}" type="sibTrans" cxnId="{435C159E-2A08-43E5-9780-6703E68849D4}">
      <dgm:prSet/>
      <dgm:spPr/>
      <dgm:t>
        <a:bodyPr/>
        <a:lstStyle/>
        <a:p>
          <a:endParaRPr lang="en-US"/>
        </a:p>
      </dgm:t>
    </dgm:pt>
    <dgm:pt modelId="{1CCDF2AD-EB69-4F1A-A44B-1C6A0BB4D05A}" type="pres">
      <dgm:prSet presAssocID="{B655185F-EDC0-4D5D-BA8B-6092138507BC}" presName="linear" presStyleCnt="0">
        <dgm:presLayoutVars>
          <dgm:animLvl val="lvl"/>
          <dgm:resizeHandles val="exact"/>
        </dgm:presLayoutVars>
      </dgm:prSet>
      <dgm:spPr/>
    </dgm:pt>
    <dgm:pt modelId="{6D3E15F0-C4B3-4221-9059-D2166E7A2632}" type="pres">
      <dgm:prSet presAssocID="{C7CD93A9-8067-4E30-A643-1777A07E7461}" presName="parentText" presStyleLbl="node1" presStyleIdx="0" presStyleCnt="4">
        <dgm:presLayoutVars>
          <dgm:chMax val="0"/>
          <dgm:bulletEnabled val="1"/>
        </dgm:presLayoutVars>
      </dgm:prSet>
      <dgm:spPr/>
    </dgm:pt>
    <dgm:pt modelId="{63A11AF4-18BE-486E-AFE7-E35CCBDE1B87}" type="pres">
      <dgm:prSet presAssocID="{16E156A8-2E14-444A-8EDA-256FCEC88288}" presName="spacer" presStyleCnt="0"/>
      <dgm:spPr/>
    </dgm:pt>
    <dgm:pt modelId="{D14CF063-F555-43EE-B190-0633D3CC0C0E}" type="pres">
      <dgm:prSet presAssocID="{488158CF-13EE-43BA-9795-ABAD5FA2FEAB}" presName="parentText" presStyleLbl="node1" presStyleIdx="1" presStyleCnt="4">
        <dgm:presLayoutVars>
          <dgm:chMax val="0"/>
          <dgm:bulletEnabled val="1"/>
        </dgm:presLayoutVars>
      </dgm:prSet>
      <dgm:spPr/>
    </dgm:pt>
    <dgm:pt modelId="{E8B0167E-A550-43A9-9EF6-9C613E07D747}" type="pres">
      <dgm:prSet presAssocID="{18307620-2161-43A4-8C17-B05CEC934D99}" presName="spacer" presStyleCnt="0"/>
      <dgm:spPr/>
    </dgm:pt>
    <dgm:pt modelId="{33A14CE7-04C8-4E34-BAC5-EA99141E7144}" type="pres">
      <dgm:prSet presAssocID="{CFA4D1F1-1B88-4F7F-831F-FB3F02055A59}" presName="parentText" presStyleLbl="node1" presStyleIdx="2" presStyleCnt="4">
        <dgm:presLayoutVars>
          <dgm:chMax val="0"/>
          <dgm:bulletEnabled val="1"/>
        </dgm:presLayoutVars>
      </dgm:prSet>
      <dgm:spPr/>
    </dgm:pt>
    <dgm:pt modelId="{DE5FFEE4-002E-4238-B7DD-6D0846CCDEF8}" type="pres">
      <dgm:prSet presAssocID="{26C9A010-E032-4302-9903-B55624CD31FB}" presName="spacer" presStyleCnt="0"/>
      <dgm:spPr/>
    </dgm:pt>
    <dgm:pt modelId="{2F1D9617-A984-4BAC-A466-182C9E9D06D4}" type="pres">
      <dgm:prSet presAssocID="{409D071F-52AE-49D6-97F7-2CCF89BDD898}" presName="parentText" presStyleLbl="node1" presStyleIdx="3" presStyleCnt="4">
        <dgm:presLayoutVars>
          <dgm:chMax val="0"/>
          <dgm:bulletEnabled val="1"/>
        </dgm:presLayoutVars>
      </dgm:prSet>
      <dgm:spPr/>
    </dgm:pt>
  </dgm:ptLst>
  <dgm:cxnLst>
    <dgm:cxn modelId="{9B23A526-7987-4416-B38A-4A7ADE4C66A9}" srcId="{B655185F-EDC0-4D5D-BA8B-6092138507BC}" destId="{C7CD93A9-8067-4E30-A643-1777A07E7461}" srcOrd="0" destOrd="0" parTransId="{1379D32F-7023-4F51-85B5-0D386C73379C}" sibTransId="{16E156A8-2E14-444A-8EDA-256FCEC88288}"/>
    <dgm:cxn modelId="{9C659C60-CDF2-4390-B722-1E46672D29F7}" srcId="{B655185F-EDC0-4D5D-BA8B-6092138507BC}" destId="{488158CF-13EE-43BA-9795-ABAD5FA2FEAB}" srcOrd="1" destOrd="0" parTransId="{5E5648EF-EA70-4141-9E77-878843697A9A}" sibTransId="{18307620-2161-43A4-8C17-B05CEC934D99}"/>
    <dgm:cxn modelId="{69B3FA6C-97B3-4083-9B4B-12A6448125C0}" type="presOf" srcId="{CFA4D1F1-1B88-4F7F-831F-FB3F02055A59}" destId="{33A14CE7-04C8-4E34-BAC5-EA99141E7144}" srcOrd="0" destOrd="0" presId="urn:microsoft.com/office/officeart/2005/8/layout/vList2"/>
    <dgm:cxn modelId="{2FAE7976-C168-4F0D-BF22-5F154C156092}" type="presOf" srcId="{488158CF-13EE-43BA-9795-ABAD5FA2FEAB}" destId="{D14CF063-F555-43EE-B190-0633D3CC0C0E}" srcOrd="0" destOrd="0" presId="urn:microsoft.com/office/officeart/2005/8/layout/vList2"/>
    <dgm:cxn modelId="{BE18869B-BB57-45CD-96CD-8C4B313F5382}" type="presOf" srcId="{B655185F-EDC0-4D5D-BA8B-6092138507BC}" destId="{1CCDF2AD-EB69-4F1A-A44B-1C6A0BB4D05A}" srcOrd="0" destOrd="0" presId="urn:microsoft.com/office/officeart/2005/8/layout/vList2"/>
    <dgm:cxn modelId="{435C159E-2A08-43E5-9780-6703E68849D4}" srcId="{B655185F-EDC0-4D5D-BA8B-6092138507BC}" destId="{409D071F-52AE-49D6-97F7-2CCF89BDD898}" srcOrd="3" destOrd="0" parTransId="{F170B3E3-24C8-43C2-91CC-E4F5F865278B}" sibTransId="{3FC54380-BCCE-443B-A605-253AEECD84D9}"/>
    <dgm:cxn modelId="{D1424DC2-9112-4540-A2AC-893A57EDDE71}" type="presOf" srcId="{409D071F-52AE-49D6-97F7-2CCF89BDD898}" destId="{2F1D9617-A984-4BAC-A466-182C9E9D06D4}" srcOrd="0" destOrd="0" presId="urn:microsoft.com/office/officeart/2005/8/layout/vList2"/>
    <dgm:cxn modelId="{2F8318C3-84E1-4D02-BC08-13B481096A5C}" srcId="{B655185F-EDC0-4D5D-BA8B-6092138507BC}" destId="{CFA4D1F1-1B88-4F7F-831F-FB3F02055A59}" srcOrd="2" destOrd="0" parTransId="{254D65B9-0435-494D-88EE-274A402FEFFE}" sibTransId="{26C9A010-E032-4302-9903-B55624CD31FB}"/>
    <dgm:cxn modelId="{79F1CBEB-5DFB-46C9-9226-4AD731C9D4D8}" type="presOf" srcId="{C7CD93A9-8067-4E30-A643-1777A07E7461}" destId="{6D3E15F0-C4B3-4221-9059-D2166E7A2632}" srcOrd="0" destOrd="0" presId="urn:microsoft.com/office/officeart/2005/8/layout/vList2"/>
    <dgm:cxn modelId="{2A4BCBCF-BC5D-43A2-93D0-FDD6B88CE167}" type="presParOf" srcId="{1CCDF2AD-EB69-4F1A-A44B-1C6A0BB4D05A}" destId="{6D3E15F0-C4B3-4221-9059-D2166E7A2632}" srcOrd="0" destOrd="0" presId="urn:microsoft.com/office/officeart/2005/8/layout/vList2"/>
    <dgm:cxn modelId="{4D288755-4327-4CB0-B2A8-C3384417C714}" type="presParOf" srcId="{1CCDF2AD-EB69-4F1A-A44B-1C6A0BB4D05A}" destId="{63A11AF4-18BE-486E-AFE7-E35CCBDE1B87}" srcOrd="1" destOrd="0" presId="urn:microsoft.com/office/officeart/2005/8/layout/vList2"/>
    <dgm:cxn modelId="{8D2767D4-F28C-43E0-9F83-3B3BFA92D9FA}" type="presParOf" srcId="{1CCDF2AD-EB69-4F1A-A44B-1C6A0BB4D05A}" destId="{D14CF063-F555-43EE-B190-0633D3CC0C0E}" srcOrd="2" destOrd="0" presId="urn:microsoft.com/office/officeart/2005/8/layout/vList2"/>
    <dgm:cxn modelId="{3AA9E138-42AA-4611-B834-5D99AFE39BF5}" type="presParOf" srcId="{1CCDF2AD-EB69-4F1A-A44B-1C6A0BB4D05A}" destId="{E8B0167E-A550-43A9-9EF6-9C613E07D747}" srcOrd="3" destOrd="0" presId="urn:microsoft.com/office/officeart/2005/8/layout/vList2"/>
    <dgm:cxn modelId="{8CFD1D64-DEC8-440C-A91E-83EFFB13C402}" type="presParOf" srcId="{1CCDF2AD-EB69-4F1A-A44B-1C6A0BB4D05A}" destId="{33A14CE7-04C8-4E34-BAC5-EA99141E7144}" srcOrd="4" destOrd="0" presId="urn:microsoft.com/office/officeart/2005/8/layout/vList2"/>
    <dgm:cxn modelId="{343E0B43-5B2D-4844-8EF0-4A074B1A25CF}" type="presParOf" srcId="{1CCDF2AD-EB69-4F1A-A44B-1C6A0BB4D05A}" destId="{DE5FFEE4-002E-4238-B7DD-6D0846CCDEF8}" srcOrd="5" destOrd="0" presId="urn:microsoft.com/office/officeart/2005/8/layout/vList2"/>
    <dgm:cxn modelId="{908282D3-AC57-494F-A551-C2532C10FA66}" type="presParOf" srcId="{1CCDF2AD-EB69-4F1A-A44B-1C6A0BB4D05A}" destId="{2F1D9617-A984-4BAC-A466-182C9E9D06D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2287ECB-10A5-47C4-8C5D-7D179308AC5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1ADDC46-02FB-4473-BD82-EBF89CE545CD}">
      <dgm:prSet/>
      <dgm:spPr/>
      <dgm:t>
        <a:bodyPr/>
        <a:lstStyle/>
        <a:p>
          <a:r>
            <a:rPr lang="en-US"/>
            <a:t>To avoid this type of violation, we need to verify all code that accepts input from users via the HTTP request and ensure it provides appropriate size and type checking on all such inputs.</a:t>
          </a:r>
        </a:p>
      </dgm:t>
    </dgm:pt>
    <dgm:pt modelId="{4E72B1E4-923C-4782-B33B-478B8873C32E}" type="parTrans" cxnId="{7D2C8BE9-42FB-48B5-8427-B24C1A6B9713}">
      <dgm:prSet/>
      <dgm:spPr/>
      <dgm:t>
        <a:bodyPr/>
        <a:lstStyle/>
        <a:p>
          <a:endParaRPr lang="en-US"/>
        </a:p>
      </dgm:t>
    </dgm:pt>
    <dgm:pt modelId="{E6E8E6EA-B495-46FE-B909-7E2EE0D5A664}" type="sibTrans" cxnId="{7D2C8BE9-42FB-48B5-8427-B24C1A6B9713}">
      <dgm:prSet/>
      <dgm:spPr/>
      <dgm:t>
        <a:bodyPr/>
        <a:lstStyle/>
        <a:p>
          <a:endParaRPr lang="en-US"/>
        </a:p>
      </dgm:t>
    </dgm:pt>
    <dgm:pt modelId="{18C96E3A-8322-421A-BD78-2627E2EF09C2}">
      <dgm:prSet/>
      <dgm:spPr/>
      <dgm:t>
        <a:bodyPr/>
        <a:lstStyle/>
        <a:p>
          <a:r>
            <a:rPr lang="en-US"/>
            <a:t>It’s also recommended to validate that array indices are within the proper bounds before using them as an index to an array.</a:t>
          </a:r>
        </a:p>
      </dgm:t>
    </dgm:pt>
    <dgm:pt modelId="{F4CC2F37-094C-4FB2-AF1B-2D964C13ACB0}" type="parTrans" cxnId="{877E8708-C39D-4614-8E38-75752854AF43}">
      <dgm:prSet/>
      <dgm:spPr/>
      <dgm:t>
        <a:bodyPr/>
        <a:lstStyle/>
        <a:p>
          <a:endParaRPr lang="en-US"/>
        </a:p>
      </dgm:t>
    </dgm:pt>
    <dgm:pt modelId="{B288D4EA-96D0-400F-968E-D82485F67118}" type="sibTrans" cxnId="{877E8708-C39D-4614-8E38-75752854AF43}">
      <dgm:prSet/>
      <dgm:spPr/>
      <dgm:t>
        <a:bodyPr/>
        <a:lstStyle/>
        <a:p>
          <a:endParaRPr lang="en-US"/>
        </a:p>
      </dgm:t>
    </dgm:pt>
    <dgm:pt modelId="{C63502CB-8F45-43FA-93A3-897FEBDC3208}" type="pres">
      <dgm:prSet presAssocID="{32287ECB-10A5-47C4-8C5D-7D179308AC55}" presName="root" presStyleCnt="0">
        <dgm:presLayoutVars>
          <dgm:dir/>
          <dgm:resizeHandles val="exact"/>
        </dgm:presLayoutVars>
      </dgm:prSet>
      <dgm:spPr/>
    </dgm:pt>
    <dgm:pt modelId="{C94C9070-418B-48F2-B784-8AF78DDE9EDA}" type="pres">
      <dgm:prSet presAssocID="{21ADDC46-02FB-4473-BD82-EBF89CE545CD}" presName="compNode" presStyleCnt="0"/>
      <dgm:spPr/>
    </dgm:pt>
    <dgm:pt modelId="{BDC9AA6C-105F-4FAB-99D8-2B44F740675B}" type="pres">
      <dgm:prSet presAssocID="{21ADDC46-02FB-4473-BD82-EBF89CE545CD}" presName="bgRect" presStyleLbl="bgShp" presStyleIdx="0" presStyleCnt="2"/>
      <dgm:spPr/>
    </dgm:pt>
    <dgm:pt modelId="{DBD94988-FF9E-4DB5-84B5-2188931555CE}" type="pres">
      <dgm:prSet presAssocID="{21ADDC46-02FB-4473-BD82-EBF89CE545C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eur"/>
        </a:ext>
      </dgm:extLst>
    </dgm:pt>
    <dgm:pt modelId="{3874ECAF-DAB4-44EA-ACD3-A0080E687FB3}" type="pres">
      <dgm:prSet presAssocID="{21ADDC46-02FB-4473-BD82-EBF89CE545CD}" presName="spaceRect" presStyleCnt="0"/>
      <dgm:spPr/>
    </dgm:pt>
    <dgm:pt modelId="{4A6F943F-7B39-4A63-95FC-27CF4B4DF913}" type="pres">
      <dgm:prSet presAssocID="{21ADDC46-02FB-4473-BD82-EBF89CE545CD}" presName="parTx" presStyleLbl="revTx" presStyleIdx="0" presStyleCnt="2">
        <dgm:presLayoutVars>
          <dgm:chMax val="0"/>
          <dgm:chPref val="0"/>
        </dgm:presLayoutVars>
      </dgm:prSet>
      <dgm:spPr/>
    </dgm:pt>
    <dgm:pt modelId="{74CA0887-E74B-472F-82B6-DBDD919B6BE6}" type="pres">
      <dgm:prSet presAssocID="{E6E8E6EA-B495-46FE-B909-7E2EE0D5A664}" presName="sibTrans" presStyleCnt="0"/>
      <dgm:spPr/>
    </dgm:pt>
    <dgm:pt modelId="{7443ADA7-4CBF-4261-81E1-42AB50AEA4B1}" type="pres">
      <dgm:prSet presAssocID="{18C96E3A-8322-421A-BD78-2627E2EF09C2}" presName="compNode" presStyleCnt="0"/>
      <dgm:spPr/>
    </dgm:pt>
    <dgm:pt modelId="{9D976E7E-1A9A-4237-9367-38623D57C8AA}" type="pres">
      <dgm:prSet presAssocID="{18C96E3A-8322-421A-BD78-2627E2EF09C2}" presName="bgRect" presStyleLbl="bgShp" presStyleIdx="1" presStyleCnt="2"/>
      <dgm:spPr/>
    </dgm:pt>
    <dgm:pt modelId="{ACB52C9A-CC65-4993-BF19-0B5BB54790D7}" type="pres">
      <dgm:prSet presAssocID="{18C96E3A-8322-421A-BD78-2627E2EF09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onnées"/>
        </a:ext>
      </dgm:extLst>
    </dgm:pt>
    <dgm:pt modelId="{A42B732E-8479-461E-BA9B-8C3EE705A673}" type="pres">
      <dgm:prSet presAssocID="{18C96E3A-8322-421A-BD78-2627E2EF09C2}" presName="spaceRect" presStyleCnt="0"/>
      <dgm:spPr/>
    </dgm:pt>
    <dgm:pt modelId="{6C8CD4B5-CB66-48F9-B9A8-09DDC229BA8E}" type="pres">
      <dgm:prSet presAssocID="{18C96E3A-8322-421A-BD78-2627E2EF09C2}" presName="parTx" presStyleLbl="revTx" presStyleIdx="1" presStyleCnt="2">
        <dgm:presLayoutVars>
          <dgm:chMax val="0"/>
          <dgm:chPref val="0"/>
        </dgm:presLayoutVars>
      </dgm:prSet>
      <dgm:spPr/>
    </dgm:pt>
  </dgm:ptLst>
  <dgm:cxnLst>
    <dgm:cxn modelId="{877E8708-C39D-4614-8E38-75752854AF43}" srcId="{32287ECB-10A5-47C4-8C5D-7D179308AC55}" destId="{18C96E3A-8322-421A-BD78-2627E2EF09C2}" srcOrd="1" destOrd="0" parTransId="{F4CC2F37-094C-4FB2-AF1B-2D964C13ACB0}" sibTransId="{B288D4EA-96D0-400F-968E-D82485F67118}"/>
    <dgm:cxn modelId="{3E70A231-A4DD-49B7-ACC8-DCFC106DF4F7}" type="presOf" srcId="{32287ECB-10A5-47C4-8C5D-7D179308AC55}" destId="{C63502CB-8F45-43FA-93A3-897FEBDC3208}" srcOrd="0" destOrd="0" presId="urn:microsoft.com/office/officeart/2018/2/layout/IconVerticalSolidList"/>
    <dgm:cxn modelId="{8D6440AB-231B-48E9-AD8E-12B01305BC7A}" type="presOf" srcId="{18C96E3A-8322-421A-BD78-2627E2EF09C2}" destId="{6C8CD4B5-CB66-48F9-B9A8-09DDC229BA8E}" srcOrd="0" destOrd="0" presId="urn:microsoft.com/office/officeart/2018/2/layout/IconVerticalSolidList"/>
    <dgm:cxn modelId="{7D2C8BE9-42FB-48B5-8427-B24C1A6B9713}" srcId="{32287ECB-10A5-47C4-8C5D-7D179308AC55}" destId="{21ADDC46-02FB-4473-BD82-EBF89CE545CD}" srcOrd="0" destOrd="0" parTransId="{4E72B1E4-923C-4782-B33B-478B8873C32E}" sibTransId="{E6E8E6EA-B495-46FE-B909-7E2EE0D5A664}"/>
    <dgm:cxn modelId="{457786F2-49E6-499D-8A43-17F0AE41B615}" type="presOf" srcId="{21ADDC46-02FB-4473-BD82-EBF89CE545CD}" destId="{4A6F943F-7B39-4A63-95FC-27CF4B4DF913}" srcOrd="0" destOrd="0" presId="urn:microsoft.com/office/officeart/2018/2/layout/IconVerticalSolidList"/>
    <dgm:cxn modelId="{2D7F4D67-0E01-4B84-8B38-34D32CC12D81}" type="presParOf" srcId="{C63502CB-8F45-43FA-93A3-897FEBDC3208}" destId="{C94C9070-418B-48F2-B784-8AF78DDE9EDA}" srcOrd="0" destOrd="0" presId="urn:microsoft.com/office/officeart/2018/2/layout/IconVerticalSolidList"/>
    <dgm:cxn modelId="{8E910E89-14E9-446E-8AC1-FE3D92BFEC8B}" type="presParOf" srcId="{C94C9070-418B-48F2-B784-8AF78DDE9EDA}" destId="{BDC9AA6C-105F-4FAB-99D8-2B44F740675B}" srcOrd="0" destOrd="0" presId="urn:microsoft.com/office/officeart/2018/2/layout/IconVerticalSolidList"/>
    <dgm:cxn modelId="{61906E57-30EE-4594-84EC-3760045FC52A}" type="presParOf" srcId="{C94C9070-418B-48F2-B784-8AF78DDE9EDA}" destId="{DBD94988-FF9E-4DB5-84B5-2188931555CE}" srcOrd="1" destOrd="0" presId="urn:microsoft.com/office/officeart/2018/2/layout/IconVerticalSolidList"/>
    <dgm:cxn modelId="{7C2AF29C-6ABA-4755-8529-373505502A0C}" type="presParOf" srcId="{C94C9070-418B-48F2-B784-8AF78DDE9EDA}" destId="{3874ECAF-DAB4-44EA-ACD3-A0080E687FB3}" srcOrd="2" destOrd="0" presId="urn:microsoft.com/office/officeart/2018/2/layout/IconVerticalSolidList"/>
    <dgm:cxn modelId="{722A9721-2240-4E5C-9D4A-BFBD0A62E515}" type="presParOf" srcId="{C94C9070-418B-48F2-B784-8AF78DDE9EDA}" destId="{4A6F943F-7B39-4A63-95FC-27CF4B4DF913}" srcOrd="3" destOrd="0" presId="urn:microsoft.com/office/officeart/2018/2/layout/IconVerticalSolidList"/>
    <dgm:cxn modelId="{9C5F3C6A-31E6-47A4-BC05-286021C58B19}" type="presParOf" srcId="{C63502CB-8F45-43FA-93A3-897FEBDC3208}" destId="{74CA0887-E74B-472F-82B6-DBDD919B6BE6}" srcOrd="1" destOrd="0" presId="urn:microsoft.com/office/officeart/2018/2/layout/IconVerticalSolidList"/>
    <dgm:cxn modelId="{7E5DD571-42AB-4696-A69A-4D0A17527074}" type="presParOf" srcId="{C63502CB-8F45-43FA-93A3-897FEBDC3208}" destId="{7443ADA7-4CBF-4261-81E1-42AB50AEA4B1}" srcOrd="2" destOrd="0" presId="urn:microsoft.com/office/officeart/2018/2/layout/IconVerticalSolidList"/>
    <dgm:cxn modelId="{B9F601C9-EDE8-408C-849C-4A14426C379A}" type="presParOf" srcId="{7443ADA7-4CBF-4261-81E1-42AB50AEA4B1}" destId="{9D976E7E-1A9A-4237-9367-38623D57C8AA}" srcOrd="0" destOrd="0" presId="urn:microsoft.com/office/officeart/2018/2/layout/IconVerticalSolidList"/>
    <dgm:cxn modelId="{6A7412D0-7DFA-47DD-8156-F8A69BF05698}" type="presParOf" srcId="{7443ADA7-4CBF-4261-81E1-42AB50AEA4B1}" destId="{ACB52C9A-CC65-4993-BF19-0B5BB54790D7}" srcOrd="1" destOrd="0" presId="urn:microsoft.com/office/officeart/2018/2/layout/IconVerticalSolidList"/>
    <dgm:cxn modelId="{43F7D47C-B679-4B0B-97C1-BCC86274BEF1}" type="presParOf" srcId="{7443ADA7-4CBF-4261-81E1-42AB50AEA4B1}" destId="{A42B732E-8479-461E-BA9B-8C3EE705A673}" srcOrd="2" destOrd="0" presId="urn:microsoft.com/office/officeart/2018/2/layout/IconVerticalSolidList"/>
    <dgm:cxn modelId="{33A637B1-3E62-40FA-B1C6-1867ACE78BA9}" type="presParOf" srcId="{7443ADA7-4CBF-4261-81E1-42AB50AEA4B1}" destId="{6C8CD4B5-CB66-48F9-B9A8-09DDC229BA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DBAF-EF90-4B91-A18A-02C6A542D850}">
      <dsp:nvSpPr>
        <dsp:cNvPr id="0" name=""/>
        <dsp:cNvSpPr/>
      </dsp:nvSpPr>
      <dsp:spPr>
        <a:xfrm>
          <a:off x="0" y="0"/>
          <a:ext cx="48086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373BC1-172D-4879-B32E-937810FF4D44}">
      <dsp:nvSpPr>
        <dsp:cNvPr id="0" name=""/>
        <dsp:cNvSpPr/>
      </dsp:nvSpPr>
      <dsp:spPr>
        <a:xfrm>
          <a:off x="0" y="0"/>
          <a:ext cx="4808630" cy="124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An </a:t>
          </a:r>
          <a:r>
            <a:rPr lang="en-US" sz="1800" kern="1200">
              <a:hlinkClick xmlns:r="http://schemas.openxmlformats.org/officeDocument/2006/relationships" r:id="rId1"/>
            </a:rPr>
            <a:t>Apple</a:t>
          </a:r>
          <a:r>
            <a:rPr lang="en-US" sz="1800" kern="1200"/>
            <a:t> study found that 60-70% of vulnerabilities in iOS and macOS are memory safety vulnerabilities.</a:t>
          </a:r>
        </a:p>
      </dsp:txBody>
      <dsp:txXfrm>
        <a:off x="0" y="0"/>
        <a:ext cx="4808630" cy="1246292"/>
      </dsp:txXfrm>
    </dsp:sp>
    <dsp:sp modelId="{930E5B2C-5276-41C4-B37D-0E5DAE7D2990}">
      <dsp:nvSpPr>
        <dsp:cNvPr id="0" name=""/>
        <dsp:cNvSpPr/>
      </dsp:nvSpPr>
      <dsp:spPr>
        <a:xfrm>
          <a:off x="0" y="1246292"/>
          <a:ext cx="48086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B1AA1F-F540-4283-B408-74CA5DF08167}">
      <dsp:nvSpPr>
        <dsp:cNvPr id="0" name=""/>
        <dsp:cNvSpPr/>
      </dsp:nvSpPr>
      <dsp:spPr>
        <a:xfrm>
          <a:off x="0" y="1246292"/>
          <a:ext cx="4808630" cy="124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hlinkClick xmlns:r="http://schemas.openxmlformats.org/officeDocument/2006/relationships" r:id="rId2"/>
            </a:rPr>
            <a:t>Google</a:t>
          </a:r>
          <a:r>
            <a:rPr lang="en-US" sz="1800" kern="1200"/>
            <a:t> estimated that 90% of Android vulnerabilities are memory safety issues.</a:t>
          </a:r>
        </a:p>
      </dsp:txBody>
      <dsp:txXfrm>
        <a:off x="0" y="1246292"/>
        <a:ext cx="4808630" cy="1246292"/>
      </dsp:txXfrm>
    </dsp:sp>
    <dsp:sp modelId="{531DD273-82A7-42FB-8BCB-4890F1481BE1}">
      <dsp:nvSpPr>
        <dsp:cNvPr id="0" name=""/>
        <dsp:cNvSpPr/>
      </dsp:nvSpPr>
      <dsp:spPr>
        <a:xfrm>
          <a:off x="0" y="2492584"/>
          <a:ext cx="48086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D92440-72DD-4C48-9F18-AE70D7ACD4A0}">
      <dsp:nvSpPr>
        <dsp:cNvPr id="0" name=""/>
        <dsp:cNvSpPr/>
      </dsp:nvSpPr>
      <dsp:spPr>
        <a:xfrm>
          <a:off x="0" y="2492584"/>
          <a:ext cx="4808630" cy="124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70% of all </a:t>
          </a:r>
          <a:r>
            <a:rPr lang="en-US" sz="1800" kern="1200">
              <a:hlinkClick xmlns:r="http://schemas.openxmlformats.org/officeDocument/2006/relationships" r:id="rId3"/>
            </a:rPr>
            <a:t>Chrome</a:t>
          </a:r>
          <a:r>
            <a:rPr lang="en-US" sz="1800" kern="1200"/>
            <a:t> security bugs are memory safety issues.</a:t>
          </a:r>
        </a:p>
      </dsp:txBody>
      <dsp:txXfrm>
        <a:off x="0" y="2492584"/>
        <a:ext cx="4808630" cy="1246292"/>
      </dsp:txXfrm>
    </dsp:sp>
    <dsp:sp modelId="{A7DFA131-EECE-48A9-9390-2A04791E47D0}">
      <dsp:nvSpPr>
        <dsp:cNvPr id="0" name=""/>
        <dsp:cNvSpPr/>
      </dsp:nvSpPr>
      <dsp:spPr>
        <a:xfrm>
          <a:off x="0" y="3738876"/>
          <a:ext cx="48086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3BE91E-4F0C-454F-A0A4-392DBF52B5A7}">
      <dsp:nvSpPr>
        <dsp:cNvPr id="0" name=""/>
        <dsp:cNvSpPr/>
      </dsp:nvSpPr>
      <dsp:spPr>
        <a:xfrm>
          <a:off x="0" y="3738876"/>
          <a:ext cx="4808630" cy="124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Some of the most popular security issues of all time are memory safety issues: Slammer worm, WannaCry, Trident exploit, HeartBleed, Stagefright, Ghost.</a:t>
          </a:r>
        </a:p>
      </dsp:txBody>
      <dsp:txXfrm>
        <a:off x="0" y="3738876"/>
        <a:ext cx="4808630" cy="12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E5C7D-2D6C-4CF6-8925-24689D5B28DB}">
      <dsp:nvSpPr>
        <dsp:cNvPr id="0" name=""/>
        <dsp:cNvSpPr/>
      </dsp:nvSpPr>
      <dsp:spPr>
        <a:xfrm>
          <a:off x="1816199" y="62805"/>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CD0BEF-B741-4C1D-88C8-D82EFFCBBD0F}">
      <dsp:nvSpPr>
        <dsp:cNvPr id="0" name=""/>
        <dsp:cNvSpPr/>
      </dsp:nvSpPr>
      <dsp:spPr>
        <a:xfrm>
          <a:off x="2284199" y="530805"/>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DE940F-94FA-4A9A-B78E-124C0C0C9556}">
      <dsp:nvSpPr>
        <dsp:cNvPr id="0" name=""/>
        <dsp:cNvSpPr/>
      </dsp:nvSpPr>
      <dsp:spPr>
        <a:xfrm>
          <a:off x="1114199" y="294280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err="1">
              <a:hlinkClick xmlns:r="http://schemas.openxmlformats.org/officeDocument/2006/relationships" r:id="rId3"/>
            </a:rPr>
            <a:t>awt</a:t>
          </a:r>
          <a:r>
            <a:rPr lang="en-US" sz="1700" kern="1200" dirty="0">
              <a:hlinkClick xmlns:r="http://schemas.openxmlformats.org/officeDocument/2006/relationships" r:id="rId3"/>
            </a:rPr>
            <a:t>-react-extras Module: </a:t>
          </a:r>
          <a:r>
            <a:rPr lang="en-US" sz="1700" kern="1200" dirty="0" err="1">
              <a:hlinkClick xmlns:r="http://schemas.openxmlformats.org/officeDocument/2006/relationships" r:id="rId3"/>
            </a:rPr>
            <a:t>TailCallExecutor</a:t>
          </a:r>
          <a:r>
            <a:rPr lang="en-US" sz="1700" kern="1200" dirty="0">
              <a:hlinkClick xmlns:r="http://schemas.openxmlformats.org/officeDocument/2006/relationships" r:id="rId3"/>
            </a:rPr>
            <a:t> (</a:t>
          </a:r>
          <a:r>
            <a:rPr lang="en-US" sz="1700" kern="1200" dirty="0" err="1">
              <a:hlinkClick xmlns:r="http://schemas.openxmlformats.org/officeDocument/2006/relationships" r:id="rId3"/>
            </a:rPr>
            <a:t>world.socgen</a:t>
          </a:r>
          <a:r>
            <a:rPr lang="en-US" sz="1700" kern="1200" dirty="0">
              <a:hlinkClick xmlns:r="http://schemas.openxmlformats.org/officeDocument/2006/relationships" r:id="rId3"/>
            </a:rPr>
            <a:t>)</a:t>
          </a:r>
          <a:endParaRPr lang="en-US" sz="1700" kern="1200" dirty="0"/>
        </a:p>
      </dsp:txBody>
      <dsp:txXfrm>
        <a:off x="1114199" y="2942806"/>
        <a:ext cx="3600000" cy="720000"/>
      </dsp:txXfrm>
    </dsp:sp>
    <dsp:sp modelId="{5352C2A1-B459-47D4-8543-2524C1A67ED2}">
      <dsp:nvSpPr>
        <dsp:cNvPr id="0" name=""/>
        <dsp:cNvSpPr/>
      </dsp:nvSpPr>
      <dsp:spPr>
        <a:xfrm>
          <a:off x="6046199" y="62805"/>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D3DB4A-2FF4-44A2-B576-D43381145525}">
      <dsp:nvSpPr>
        <dsp:cNvPr id="0" name=""/>
        <dsp:cNvSpPr/>
      </dsp:nvSpPr>
      <dsp:spPr>
        <a:xfrm>
          <a:off x="6514199" y="530805"/>
          <a:ext cx="1260000" cy="1260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07D83F-6B68-42C2-9C71-0DA4E5177CD2}">
      <dsp:nvSpPr>
        <dsp:cNvPr id="0" name=""/>
        <dsp:cNvSpPr/>
      </dsp:nvSpPr>
      <dsp:spPr>
        <a:xfrm>
          <a:off x="5344199" y="294280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dirty="0">
              <a:hlinkClick xmlns:r="http://schemas.openxmlformats.org/officeDocument/2006/relationships" r:id="rId6"/>
            </a:rPr>
            <a:t>Trampoline | Java Design Patterns (java-design-patterns.com)</a:t>
          </a:r>
          <a:endParaRPr lang="en-US" sz="1700" kern="1200" dirty="0"/>
        </a:p>
      </dsp:txBody>
      <dsp:txXfrm>
        <a:off x="5344199" y="2942806"/>
        <a:ext cx="360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E4510-25DD-4988-B10E-1C2E70A0CA3F}">
      <dsp:nvSpPr>
        <dsp:cNvPr id="0" name=""/>
        <dsp:cNvSpPr/>
      </dsp:nvSpPr>
      <dsp:spPr>
        <a:xfrm>
          <a:off x="0" y="454"/>
          <a:ext cx="10058399" cy="10642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FB5E3-7231-41D3-8755-AB3344D64F69}">
      <dsp:nvSpPr>
        <dsp:cNvPr id="0" name=""/>
        <dsp:cNvSpPr/>
      </dsp:nvSpPr>
      <dsp:spPr>
        <a:xfrm>
          <a:off x="321920" y="239899"/>
          <a:ext cx="585310" cy="585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96DE0B-44FC-4DFD-9EF1-893C98A120F8}">
      <dsp:nvSpPr>
        <dsp:cNvPr id="0" name=""/>
        <dsp:cNvSpPr/>
      </dsp:nvSpPr>
      <dsp:spPr>
        <a:xfrm>
          <a:off x="1229151" y="454"/>
          <a:ext cx="8829248"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755650">
            <a:lnSpc>
              <a:spcPct val="100000"/>
            </a:lnSpc>
            <a:spcBef>
              <a:spcPct val="0"/>
            </a:spcBef>
            <a:spcAft>
              <a:spcPct val="35000"/>
            </a:spcAft>
            <a:buNone/>
          </a:pPr>
          <a:r>
            <a:rPr lang="en-US" sz="1700" kern="1200"/>
            <a:t>This error occurs when there is insufficient space to allocate an object in the Heap, and the Heap cannot be expanded further. In this situation, the GC can’t help!</a:t>
          </a:r>
        </a:p>
      </dsp:txBody>
      <dsp:txXfrm>
        <a:off x="1229151" y="454"/>
        <a:ext cx="8829248" cy="1064200"/>
      </dsp:txXfrm>
    </dsp:sp>
    <dsp:sp modelId="{E79CD87C-4BF7-47B9-A6EB-F9D7F7EF8420}">
      <dsp:nvSpPr>
        <dsp:cNvPr id="0" name=""/>
        <dsp:cNvSpPr/>
      </dsp:nvSpPr>
      <dsp:spPr>
        <a:xfrm>
          <a:off x="0" y="1330705"/>
          <a:ext cx="10058399" cy="10642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EA6DB4-4733-4AFB-BA7C-9B90DB53F60F}">
      <dsp:nvSpPr>
        <dsp:cNvPr id="0" name=""/>
        <dsp:cNvSpPr/>
      </dsp:nvSpPr>
      <dsp:spPr>
        <a:xfrm>
          <a:off x="321920" y="1570150"/>
          <a:ext cx="585310" cy="585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4E8FA1-E4D4-41E0-8C24-603A519C732E}">
      <dsp:nvSpPr>
        <dsp:cNvPr id="0" name=""/>
        <dsp:cNvSpPr/>
      </dsp:nvSpPr>
      <dsp:spPr>
        <a:xfrm>
          <a:off x="1229151" y="1330705"/>
          <a:ext cx="4526280"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755650">
            <a:lnSpc>
              <a:spcPct val="100000"/>
            </a:lnSpc>
            <a:spcBef>
              <a:spcPct val="0"/>
            </a:spcBef>
            <a:spcAft>
              <a:spcPct val="35000"/>
            </a:spcAft>
            <a:buNone/>
          </a:pPr>
          <a:r>
            <a:rPr lang="en-US" sz="1700" kern="1200"/>
            <a:t>OOM error usually means that the program is doing something wrong, such as the following:</a:t>
          </a:r>
        </a:p>
      </dsp:txBody>
      <dsp:txXfrm>
        <a:off x="1229151" y="1330705"/>
        <a:ext cx="4526280" cy="1064200"/>
      </dsp:txXfrm>
    </dsp:sp>
    <dsp:sp modelId="{CD8D96EE-AD6E-4848-ACFB-9065C2D0CE73}">
      <dsp:nvSpPr>
        <dsp:cNvPr id="0" name=""/>
        <dsp:cNvSpPr/>
      </dsp:nvSpPr>
      <dsp:spPr>
        <a:xfrm>
          <a:off x="5755431" y="1330705"/>
          <a:ext cx="4302968"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488950">
            <a:lnSpc>
              <a:spcPct val="100000"/>
            </a:lnSpc>
            <a:spcBef>
              <a:spcPct val="0"/>
            </a:spcBef>
            <a:spcAft>
              <a:spcPct val="35000"/>
            </a:spcAft>
            <a:buNone/>
          </a:pPr>
          <a:r>
            <a:rPr lang="en-US" sz="1100" kern="1200" dirty="0"/>
            <a:t>- holding onto objects too long</a:t>
          </a:r>
        </a:p>
        <a:p>
          <a:pPr marL="0" lvl="0" indent="0" algn="l" defTabSz="488950">
            <a:lnSpc>
              <a:spcPct val="100000"/>
            </a:lnSpc>
            <a:spcBef>
              <a:spcPct val="0"/>
            </a:spcBef>
            <a:spcAft>
              <a:spcPct val="35000"/>
            </a:spcAft>
            <a:buNone/>
          </a:pPr>
          <a:r>
            <a:rPr lang="en-US" sz="1100" kern="1200" dirty="0"/>
            <a:t>- trying to process too much data at a time</a:t>
          </a:r>
        </a:p>
        <a:p>
          <a:pPr marL="0" lvl="0" indent="0" algn="l" defTabSz="488950">
            <a:lnSpc>
              <a:spcPct val="100000"/>
            </a:lnSpc>
            <a:spcBef>
              <a:spcPct val="0"/>
            </a:spcBef>
            <a:spcAft>
              <a:spcPct val="35000"/>
            </a:spcAft>
            <a:buNone/>
          </a:pPr>
          <a:r>
            <a:rPr lang="en-US" sz="1100" kern="1200" dirty="0"/>
            <a:t>- having many global variables (a problem in function and variables scoop)</a:t>
          </a:r>
        </a:p>
      </dsp:txBody>
      <dsp:txXfrm>
        <a:off x="5755431" y="1330705"/>
        <a:ext cx="4302968" cy="1064200"/>
      </dsp:txXfrm>
    </dsp:sp>
    <dsp:sp modelId="{64D066E7-6903-4742-9E45-2DAB38CB7F5F}">
      <dsp:nvSpPr>
        <dsp:cNvPr id="0" name=""/>
        <dsp:cNvSpPr/>
      </dsp:nvSpPr>
      <dsp:spPr>
        <a:xfrm>
          <a:off x="0" y="2660956"/>
          <a:ext cx="10058399" cy="10642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09188-8AB2-4FFB-9EB1-22661ABBF0B9}">
      <dsp:nvSpPr>
        <dsp:cNvPr id="0" name=""/>
        <dsp:cNvSpPr/>
      </dsp:nvSpPr>
      <dsp:spPr>
        <a:xfrm>
          <a:off x="321920" y="2900401"/>
          <a:ext cx="585310" cy="585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05D9FD-6B7B-4B47-ADE6-A39D4DCEB36D}">
      <dsp:nvSpPr>
        <dsp:cNvPr id="0" name=""/>
        <dsp:cNvSpPr/>
      </dsp:nvSpPr>
      <dsp:spPr>
        <a:xfrm>
          <a:off x="1229151" y="2660956"/>
          <a:ext cx="8829248" cy="106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628" tIns="112628" rIns="112628" bIns="112628" numCol="1" spcCol="1270" anchor="ctr" anchorCtr="0">
          <a:noAutofit/>
        </a:bodyPr>
        <a:lstStyle/>
        <a:p>
          <a:pPr marL="0" lvl="0" indent="0" algn="l" defTabSz="755650">
            <a:lnSpc>
              <a:spcPct val="100000"/>
            </a:lnSpc>
            <a:spcBef>
              <a:spcPct val="0"/>
            </a:spcBef>
            <a:spcAft>
              <a:spcPct val="35000"/>
            </a:spcAft>
            <a:buNone/>
          </a:pPr>
          <a:r>
            <a:rPr lang="en-US" sz="1700" kern="1200"/>
            <a:t>For example, in JavaScript, the references that are directly pointed to the root (global or window) are always active (used), and the GC cannot clear them!</a:t>
          </a:r>
        </a:p>
      </dsp:txBody>
      <dsp:txXfrm>
        <a:off x="1229151" y="2660956"/>
        <a:ext cx="8829248" cy="10642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8D018-957C-42D4-B274-4233881EF274}">
      <dsp:nvSpPr>
        <dsp:cNvPr id="0" name=""/>
        <dsp:cNvSpPr/>
      </dsp:nvSpPr>
      <dsp:spPr>
        <a:xfrm>
          <a:off x="0" y="0"/>
          <a:ext cx="6246248" cy="0"/>
        </a:xfrm>
        <a:prstGeom prst="line">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w="6350" cap="flat" cmpd="sng" algn="ctr">
          <a:solidFill>
            <a:schemeClr val="accent2">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3">
          <a:scrgbClr r="0" g="0" b="0"/>
        </a:fillRef>
        <a:effectRef idx="2">
          <a:scrgbClr r="0" g="0" b="0"/>
        </a:effectRef>
        <a:fontRef idx="minor">
          <a:schemeClr val="lt1"/>
        </a:fontRef>
      </dsp:style>
    </dsp:sp>
    <dsp:sp modelId="{3572B1E9-65E9-43BE-B45D-9A33AD1526FD}">
      <dsp:nvSpPr>
        <dsp:cNvPr id="0" name=""/>
        <dsp:cNvSpPr/>
      </dsp:nvSpPr>
      <dsp:spPr>
        <a:xfrm>
          <a:off x="0" y="0"/>
          <a:ext cx="6246248" cy="1301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a race condition, shared memory can be corrupted by threads.</a:t>
          </a:r>
        </a:p>
      </dsp:txBody>
      <dsp:txXfrm>
        <a:off x="0" y="0"/>
        <a:ext cx="6246248" cy="1301991"/>
      </dsp:txXfrm>
    </dsp:sp>
    <dsp:sp modelId="{93C6A972-F540-47B3-A3E2-8AB482B35B28}">
      <dsp:nvSpPr>
        <dsp:cNvPr id="0" name=""/>
        <dsp:cNvSpPr/>
      </dsp:nvSpPr>
      <dsp:spPr>
        <a:xfrm>
          <a:off x="0" y="1301991"/>
          <a:ext cx="6246248" cy="0"/>
        </a:xfrm>
        <a:prstGeom prst="line">
          <a:avLst/>
        </a:prstGeom>
        <a:gradFill rotWithShape="0">
          <a:gsLst>
            <a:gs pos="0">
              <a:schemeClr val="accent2">
                <a:hueOff val="-2185134"/>
                <a:satOff val="-2592"/>
                <a:lumOff val="-1372"/>
                <a:alphaOff val="0"/>
                <a:satMod val="100000"/>
                <a:lumMod val="100000"/>
              </a:schemeClr>
            </a:gs>
            <a:gs pos="50000">
              <a:schemeClr val="accent2">
                <a:hueOff val="-2185134"/>
                <a:satOff val="-2592"/>
                <a:lumOff val="-1372"/>
                <a:alphaOff val="0"/>
                <a:shade val="99000"/>
                <a:satMod val="105000"/>
                <a:lumMod val="100000"/>
              </a:schemeClr>
            </a:gs>
            <a:gs pos="100000">
              <a:schemeClr val="accent2">
                <a:hueOff val="-2185134"/>
                <a:satOff val="-2592"/>
                <a:lumOff val="-1372"/>
                <a:alphaOff val="0"/>
                <a:shade val="98000"/>
                <a:satMod val="105000"/>
                <a:lumMod val="100000"/>
              </a:schemeClr>
            </a:gs>
          </a:gsLst>
          <a:lin ang="5400000" scaled="0"/>
        </a:gradFill>
        <a:ln w="6350" cap="flat" cmpd="sng" algn="ctr">
          <a:solidFill>
            <a:schemeClr val="accent2">
              <a:hueOff val="-2185134"/>
              <a:satOff val="-2592"/>
              <a:lumOff val="-1372"/>
              <a:alphaOff val="0"/>
            </a:schemeClr>
          </a:solidFill>
          <a:prstDash val="solid"/>
        </a:ln>
        <a:effectLst>
          <a:outerShdw blurRad="38100" dist="12700" dir="5400000" algn="ctr" rotWithShape="0">
            <a:srgbClr val="000000">
              <a:alpha val="63000"/>
            </a:srgbClr>
          </a:outerShdw>
        </a:effectLst>
      </dsp:spPr>
      <dsp:style>
        <a:lnRef idx="1">
          <a:scrgbClr r="0" g="0" b="0"/>
        </a:lnRef>
        <a:fillRef idx="3">
          <a:scrgbClr r="0" g="0" b="0"/>
        </a:fillRef>
        <a:effectRef idx="2">
          <a:scrgbClr r="0" g="0" b="0"/>
        </a:effectRef>
        <a:fontRef idx="minor">
          <a:schemeClr val="lt1"/>
        </a:fontRef>
      </dsp:style>
    </dsp:sp>
    <dsp:sp modelId="{A3AA5453-6A13-4644-A5A9-A79FEB410CB5}">
      <dsp:nvSpPr>
        <dsp:cNvPr id="0" name=""/>
        <dsp:cNvSpPr/>
      </dsp:nvSpPr>
      <dsp:spPr>
        <a:xfrm>
          <a:off x="0" y="1301991"/>
          <a:ext cx="6246248" cy="1301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Various mechanisms such as locks (synchronized) and semaphore may be used to control access to the shared memory.</a:t>
          </a:r>
        </a:p>
      </dsp:txBody>
      <dsp:txXfrm>
        <a:off x="0" y="1301991"/>
        <a:ext cx="6246248" cy="1301991"/>
      </dsp:txXfrm>
    </dsp:sp>
    <dsp:sp modelId="{B9CB04A5-4495-4922-BC1B-F088B0B2C791}">
      <dsp:nvSpPr>
        <dsp:cNvPr id="0" name=""/>
        <dsp:cNvSpPr/>
      </dsp:nvSpPr>
      <dsp:spPr>
        <a:xfrm>
          <a:off x="0" y="2603983"/>
          <a:ext cx="6246248" cy="0"/>
        </a:xfrm>
        <a:prstGeom prst="line">
          <a:avLst/>
        </a:prstGeom>
        <a:gradFill rotWithShape="0">
          <a:gsLst>
            <a:gs pos="0">
              <a:schemeClr val="accent2">
                <a:hueOff val="-4370269"/>
                <a:satOff val="-5184"/>
                <a:lumOff val="-2745"/>
                <a:alphaOff val="0"/>
                <a:satMod val="100000"/>
                <a:lumMod val="100000"/>
              </a:schemeClr>
            </a:gs>
            <a:gs pos="50000">
              <a:schemeClr val="accent2">
                <a:hueOff val="-4370269"/>
                <a:satOff val="-5184"/>
                <a:lumOff val="-2745"/>
                <a:alphaOff val="0"/>
                <a:shade val="99000"/>
                <a:satMod val="105000"/>
                <a:lumMod val="100000"/>
              </a:schemeClr>
            </a:gs>
            <a:gs pos="100000">
              <a:schemeClr val="accent2">
                <a:hueOff val="-4370269"/>
                <a:satOff val="-5184"/>
                <a:lumOff val="-2745"/>
                <a:alphaOff val="0"/>
                <a:shade val="98000"/>
                <a:satMod val="105000"/>
                <a:lumMod val="100000"/>
              </a:schemeClr>
            </a:gs>
          </a:gsLst>
          <a:lin ang="5400000" scaled="0"/>
        </a:gradFill>
        <a:ln w="6350" cap="flat" cmpd="sng" algn="ctr">
          <a:solidFill>
            <a:schemeClr val="accent2">
              <a:hueOff val="-4370269"/>
              <a:satOff val="-5184"/>
              <a:lumOff val="-2745"/>
              <a:alphaOff val="0"/>
            </a:schemeClr>
          </a:solidFill>
          <a:prstDash val="solid"/>
        </a:ln>
        <a:effectLst>
          <a:outerShdw blurRad="38100" dist="12700" dir="5400000" algn="ctr" rotWithShape="0">
            <a:srgbClr val="000000">
              <a:alpha val="63000"/>
            </a:srgbClr>
          </a:outerShdw>
        </a:effectLst>
      </dsp:spPr>
      <dsp:style>
        <a:lnRef idx="1">
          <a:scrgbClr r="0" g="0" b="0"/>
        </a:lnRef>
        <a:fillRef idx="3">
          <a:scrgbClr r="0" g="0" b="0"/>
        </a:fillRef>
        <a:effectRef idx="2">
          <a:scrgbClr r="0" g="0" b="0"/>
        </a:effectRef>
        <a:fontRef idx="minor">
          <a:schemeClr val="lt1"/>
        </a:fontRef>
      </dsp:style>
    </dsp:sp>
    <dsp:sp modelId="{7F57049E-B94A-4327-BB1B-F95DAF6B8559}">
      <dsp:nvSpPr>
        <dsp:cNvPr id="0" name=""/>
        <dsp:cNvSpPr/>
      </dsp:nvSpPr>
      <dsp:spPr>
        <a:xfrm>
          <a:off x="0" y="2603983"/>
          <a:ext cx="6246248" cy="1301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Java offers several data structures allowing concurrent access: DelayQueue, BlockingQueue, ConcurrentMap, ConcurrentHashMap.</a:t>
          </a:r>
        </a:p>
      </dsp:txBody>
      <dsp:txXfrm>
        <a:off x="0" y="2603983"/>
        <a:ext cx="6246248" cy="1301991"/>
      </dsp:txXfrm>
    </dsp:sp>
    <dsp:sp modelId="{23AD5C6B-E30B-4936-BEA0-773CA1C6D29A}">
      <dsp:nvSpPr>
        <dsp:cNvPr id="0" name=""/>
        <dsp:cNvSpPr/>
      </dsp:nvSpPr>
      <dsp:spPr>
        <a:xfrm>
          <a:off x="0" y="3905975"/>
          <a:ext cx="6246248" cy="0"/>
        </a:xfrm>
        <a:prstGeom prst="line">
          <a:avLst/>
        </a:prstGeom>
        <a:gradFill rotWithShape="0">
          <a:gsLst>
            <a:gs pos="0">
              <a:schemeClr val="accent2">
                <a:hueOff val="-6555403"/>
                <a:satOff val="-7776"/>
                <a:lumOff val="-4117"/>
                <a:alphaOff val="0"/>
                <a:satMod val="100000"/>
                <a:lumMod val="100000"/>
              </a:schemeClr>
            </a:gs>
            <a:gs pos="50000">
              <a:schemeClr val="accent2">
                <a:hueOff val="-6555403"/>
                <a:satOff val="-7776"/>
                <a:lumOff val="-4117"/>
                <a:alphaOff val="0"/>
                <a:shade val="99000"/>
                <a:satMod val="105000"/>
                <a:lumMod val="100000"/>
              </a:schemeClr>
            </a:gs>
            <a:gs pos="100000">
              <a:schemeClr val="accent2">
                <a:hueOff val="-6555403"/>
                <a:satOff val="-7776"/>
                <a:lumOff val="-4117"/>
                <a:alphaOff val="0"/>
                <a:shade val="98000"/>
                <a:satMod val="105000"/>
                <a:lumMod val="100000"/>
              </a:schemeClr>
            </a:gs>
          </a:gsLst>
          <a:lin ang="5400000" scaled="0"/>
        </a:gradFill>
        <a:ln w="6350" cap="flat" cmpd="sng" algn="ctr">
          <a:solidFill>
            <a:schemeClr val="accent2">
              <a:hueOff val="-6555403"/>
              <a:satOff val="-7776"/>
              <a:lumOff val="-4117"/>
              <a:alphaOff val="0"/>
            </a:schemeClr>
          </a:solidFill>
          <a:prstDash val="solid"/>
        </a:ln>
        <a:effectLst>
          <a:outerShdw blurRad="38100" dist="12700" dir="5400000" algn="ctr" rotWithShape="0">
            <a:srgbClr val="000000">
              <a:alpha val="63000"/>
            </a:srgbClr>
          </a:outerShdw>
        </a:effectLst>
      </dsp:spPr>
      <dsp:style>
        <a:lnRef idx="1">
          <a:scrgbClr r="0" g="0" b="0"/>
        </a:lnRef>
        <a:fillRef idx="3">
          <a:scrgbClr r="0" g="0" b="0"/>
        </a:fillRef>
        <a:effectRef idx="2">
          <a:scrgbClr r="0" g="0" b="0"/>
        </a:effectRef>
        <a:fontRef idx="minor">
          <a:schemeClr val="lt1"/>
        </a:fontRef>
      </dsp:style>
    </dsp:sp>
    <dsp:sp modelId="{215DD5CA-575B-4C49-BDDF-A6083410D87D}">
      <dsp:nvSpPr>
        <dsp:cNvPr id="0" name=""/>
        <dsp:cNvSpPr/>
      </dsp:nvSpPr>
      <dsp:spPr>
        <a:xfrm>
          <a:off x="0" y="3905975"/>
          <a:ext cx="6246248" cy="1301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Node.js is single threaded. However we can do parallelism using </a:t>
          </a:r>
          <a:r>
            <a:rPr lang="en-US" sz="2000" kern="1200" dirty="0">
              <a:hlinkClick xmlns:r="http://schemas.openxmlformats.org/officeDocument/2006/relationships" r:id="rId1"/>
            </a:rPr>
            <a:t>worker threads</a:t>
          </a:r>
          <a:r>
            <a:rPr lang="en-US" sz="2000" kern="1200" dirty="0"/>
            <a:t>.</a:t>
          </a:r>
        </a:p>
      </dsp:txBody>
      <dsp:txXfrm>
        <a:off x="0" y="3905975"/>
        <a:ext cx="6246248" cy="130199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E3D19-07AA-4CD0-A35F-CCB0F2630813}">
      <dsp:nvSpPr>
        <dsp:cNvPr id="0" name=""/>
        <dsp:cNvSpPr/>
      </dsp:nvSpPr>
      <dsp:spPr>
        <a:xfrm>
          <a:off x="0" y="4226"/>
          <a:ext cx="6246248" cy="674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7CFBB-8D81-49D1-8F33-D8B7DD4CF4E0}">
      <dsp:nvSpPr>
        <dsp:cNvPr id="0" name=""/>
        <dsp:cNvSpPr/>
      </dsp:nvSpPr>
      <dsp:spPr>
        <a:xfrm>
          <a:off x="204183" y="156098"/>
          <a:ext cx="371606" cy="371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C2AD18-2FAF-468C-8E2B-ABB95883C39C}">
      <dsp:nvSpPr>
        <dsp:cNvPr id="0" name=""/>
        <dsp:cNvSpPr/>
      </dsp:nvSpPr>
      <dsp:spPr>
        <a:xfrm>
          <a:off x="779973" y="4226"/>
          <a:ext cx="5442649" cy="717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01" tIns="75901" rIns="75901" bIns="75901" numCol="1" spcCol="1270" anchor="ctr" anchorCtr="0">
          <a:noAutofit/>
        </a:bodyPr>
        <a:lstStyle/>
        <a:p>
          <a:pPr marL="0" lvl="0" indent="0" algn="l" defTabSz="622300">
            <a:lnSpc>
              <a:spcPct val="90000"/>
            </a:lnSpc>
            <a:spcBef>
              <a:spcPct val="0"/>
            </a:spcBef>
            <a:spcAft>
              <a:spcPct val="35000"/>
            </a:spcAft>
            <a:buNone/>
          </a:pPr>
          <a:r>
            <a:rPr lang="en-US" sz="1400" kern="1200"/>
            <a:t>Automatically managing memory is important but not sufficient. </a:t>
          </a:r>
        </a:p>
      </dsp:txBody>
      <dsp:txXfrm>
        <a:off x="779973" y="4226"/>
        <a:ext cx="5442649" cy="717174"/>
      </dsp:txXfrm>
    </dsp:sp>
    <dsp:sp modelId="{A309D97A-C24F-408F-BB4C-A90BBD740076}">
      <dsp:nvSpPr>
        <dsp:cNvPr id="0" name=""/>
        <dsp:cNvSpPr/>
      </dsp:nvSpPr>
      <dsp:spPr>
        <a:xfrm>
          <a:off x="0" y="900694"/>
          <a:ext cx="6246248" cy="674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D9A39B-6CD5-4B10-9877-DE8F66220D5A}">
      <dsp:nvSpPr>
        <dsp:cNvPr id="0" name=""/>
        <dsp:cNvSpPr/>
      </dsp:nvSpPr>
      <dsp:spPr>
        <a:xfrm>
          <a:off x="204183" y="1052566"/>
          <a:ext cx="371606" cy="371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CA452B-629C-45B4-946E-9D4848C49593}">
      <dsp:nvSpPr>
        <dsp:cNvPr id="0" name=""/>
        <dsp:cNvSpPr/>
      </dsp:nvSpPr>
      <dsp:spPr>
        <a:xfrm>
          <a:off x="779973" y="900694"/>
          <a:ext cx="5442649" cy="717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01" tIns="75901" rIns="75901" bIns="75901" numCol="1" spcCol="1270" anchor="ctr" anchorCtr="0">
          <a:noAutofit/>
        </a:bodyPr>
        <a:lstStyle/>
        <a:p>
          <a:pPr marL="0" lvl="0" indent="0" algn="l" defTabSz="622300">
            <a:lnSpc>
              <a:spcPct val="90000"/>
            </a:lnSpc>
            <a:spcBef>
              <a:spcPct val="0"/>
            </a:spcBef>
            <a:spcAft>
              <a:spcPct val="35000"/>
            </a:spcAft>
            <a:buNone/>
          </a:pPr>
          <a:r>
            <a:rPr lang="en-US" sz="1400" kern="1200"/>
            <a:t>Some memory issues can occur even in a run-time with a GC.</a:t>
          </a:r>
        </a:p>
      </dsp:txBody>
      <dsp:txXfrm>
        <a:off x="779973" y="900694"/>
        <a:ext cx="5442649" cy="717174"/>
      </dsp:txXfrm>
    </dsp:sp>
    <dsp:sp modelId="{D0694992-F836-433A-A35F-7061E1AC7CB6}">
      <dsp:nvSpPr>
        <dsp:cNvPr id="0" name=""/>
        <dsp:cNvSpPr/>
      </dsp:nvSpPr>
      <dsp:spPr>
        <a:xfrm>
          <a:off x="0" y="1797162"/>
          <a:ext cx="6246248" cy="674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06BC92-05AE-4582-897D-D2F13B5C3447}">
      <dsp:nvSpPr>
        <dsp:cNvPr id="0" name=""/>
        <dsp:cNvSpPr/>
      </dsp:nvSpPr>
      <dsp:spPr>
        <a:xfrm>
          <a:off x="204183" y="1949034"/>
          <a:ext cx="371606" cy="371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0C3C24-FA36-4724-B150-8B97523E5EAD}">
      <dsp:nvSpPr>
        <dsp:cNvPr id="0" name=""/>
        <dsp:cNvSpPr/>
      </dsp:nvSpPr>
      <dsp:spPr>
        <a:xfrm>
          <a:off x="779973" y="1797162"/>
          <a:ext cx="5442649" cy="717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01" tIns="75901" rIns="75901" bIns="75901" numCol="1" spcCol="1270" anchor="ctr" anchorCtr="0">
          <a:noAutofit/>
        </a:bodyPr>
        <a:lstStyle/>
        <a:p>
          <a:pPr marL="0" lvl="0" indent="0" algn="l" defTabSz="622300">
            <a:lnSpc>
              <a:spcPct val="90000"/>
            </a:lnSpc>
            <a:spcBef>
              <a:spcPct val="0"/>
            </a:spcBef>
            <a:spcAft>
              <a:spcPct val="35000"/>
            </a:spcAft>
            <a:buNone/>
          </a:pPr>
          <a:r>
            <a:rPr lang="en-US" sz="1400" kern="1200"/>
            <a:t>Buffer overflow, Buffer over-read, Null dereference, dangling and wild pointers, Stack Overflow, and out of memory (OOM) are exceptions for all programming languages.</a:t>
          </a:r>
        </a:p>
      </dsp:txBody>
      <dsp:txXfrm>
        <a:off x="779973" y="1797162"/>
        <a:ext cx="5442649" cy="717174"/>
      </dsp:txXfrm>
    </dsp:sp>
    <dsp:sp modelId="{07DEFD29-29DF-4571-B922-22936DD6AD98}">
      <dsp:nvSpPr>
        <dsp:cNvPr id="0" name=""/>
        <dsp:cNvSpPr/>
      </dsp:nvSpPr>
      <dsp:spPr>
        <a:xfrm>
          <a:off x="0" y="2693630"/>
          <a:ext cx="6246248" cy="674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4FFB05-91C8-4BBE-AC92-786A5E198FC7}">
      <dsp:nvSpPr>
        <dsp:cNvPr id="0" name=""/>
        <dsp:cNvSpPr/>
      </dsp:nvSpPr>
      <dsp:spPr>
        <a:xfrm>
          <a:off x="204183" y="2845502"/>
          <a:ext cx="371606" cy="371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3B5777-C717-4328-B816-C2294576F93E}">
      <dsp:nvSpPr>
        <dsp:cNvPr id="0" name=""/>
        <dsp:cNvSpPr/>
      </dsp:nvSpPr>
      <dsp:spPr>
        <a:xfrm>
          <a:off x="779973" y="2693630"/>
          <a:ext cx="5442649" cy="717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01" tIns="75901" rIns="75901" bIns="75901" numCol="1" spcCol="1270" anchor="ctr" anchorCtr="0">
          <a:noAutofit/>
        </a:bodyPr>
        <a:lstStyle/>
        <a:p>
          <a:pPr marL="0" lvl="0" indent="0" algn="l" defTabSz="622300">
            <a:lnSpc>
              <a:spcPct val="90000"/>
            </a:lnSpc>
            <a:spcBef>
              <a:spcPct val="0"/>
            </a:spcBef>
            <a:spcAft>
              <a:spcPct val="35000"/>
            </a:spcAft>
            <a:buNone/>
          </a:pPr>
          <a:r>
            <a:rPr lang="en-US" sz="1400" kern="1200"/>
            <a:t>They are more related to an “unsafe” coding defect than an internal problem in the programming language or the runtime.</a:t>
          </a:r>
        </a:p>
      </dsp:txBody>
      <dsp:txXfrm>
        <a:off x="779973" y="2693630"/>
        <a:ext cx="5442649" cy="717174"/>
      </dsp:txXfrm>
    </dsp:sp>
    <dsp:sp modelId="{68B88084-1679-4691-B152-2BF4B4151831}">
      <dsp:nvSpPr>
        <dsp:cNvPr id="0" name=""/>
        <dsp:cNvSpPr/>
      </dsp:nvSpPr>
      <dsp:spPr>
        <a:xfrm>
          <a:off x="0" y="3590098"/>
          <a:ext cx="6246248" cy="674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D5F77A-764D-43B2-9946-00FA41966E9D}">
      <dsp:nvSpPr>
        <dsp:cNvPr id="0" name=""/>
        <dsp:cNvSpPr/>
      </dsp:nvSpPr>
      <dsp:spPr>
        <a:xfrm>
          <a:off x="204183" y="3741970"/>
          <a:ext cx="371606" cy="3712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5D978B-4C2D-4DFD-B160-12BFBC4DE0E9}">
      <dsp:nvSpPr>
        <dsp:cNvPr id="0" name=""/>
        <dsp:cNvSpPr/>
      </dsp:nvSpPr>
      <dsp:spPr>
        <a:xfrm>
          <a:off x="779973" y="3590098"/>
          <a:ext cx="5442649" cy="717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01" tIns="75901" rIns="75901" bIns="75901" numCol="1" spcCol="1270" anchor="ctr" anchorCtr="0">
          <a:noAutofit/>
        </a:bodyPr>
        <a:lstStyle/>
        <a:p>
          <a:pPr marL="0" lvl="0" indent="0" algn="l" defTabSz="622300">
            <a:lnSpc>
              <a:spcPct val="90000"/>
            </a:lnSpc>
            <a:spcBef>
              <a:spcPct val="0"/>
            </a:spcBef>
            <a:spcAft>
              <a:spcPct val="35000"/>
            </a:spcAft>
            <a:buNone/>
          </a:pPr>
          <a:r>
            <a:rPr lang="en-US" sz="1400" kern="1200"/>
            <a:t>The most important piece of advice is to take a </a:t>
          </a:r>
          <a:r>
            <a:rPr lang="en-US" sz="1400" b="1" kern="1200"/>
            <a:t>defensive approach </a:t>
          </a:r>
          <a:r>
            <a:rPr lang="en-US" sz="1400" kern="1200"/>
            <a:t>in writing code. </a:t>
          </a:r>
        </a:p>
      </dsp:txBody>
      <dsp:txXfrm>
        <a:off x="779973" y="3590098"/>
        <a:ext cx="5442649" cy="717174"/>
      </dsp:txXfrm>
    </dsp:sp>
    <dsp:sp modelId="{A84EAFDE-6EED-40BA-BB1D-21B909DF7712}">
      <dsp:nvSpPr>
        <dsp:cNvPr id="0" name=""/>
        <dsp:cNvSpPr/>
      </dsp:nvSpPr>
      <dsp:spPr>
        <a:xfrm>
          <a:off x="0" y="4486566"/>
          <a:ext cx="6246248" cy="674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56D190-E6C3-40CF-AF12-DA4B2E517A4C}">
      <dsp:nvSpPr>
        <dsp:cNvPr id="0" name=""/>
        <dsp:cNvSpPr/>
      </dsp:nvSpPr>
      <dsp:spPr>
        <a:xfrm>
          <a:off x="204183" y="4638438"/>
          <a:ext cx="371606" cy="3712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C0A7ED-AFAC-4C0A-A3D2-6A3B78944011}">
      <dsp:nvSpPr>
        <dsp:cNvPr id="0" name=""/>
        <dsp:cNvSpPr/>
      </dsp:nvSpPr>
      <dsp:spPr>
        <a:xfrm>
          <a:off x="779973" y="4486566"/>
          <a:ext cx="5442649" cy="717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01" tIns="75901" rIns="75901" bIns="75901" numCol="1" spcCol="1270" anchor="ctr" anchorCtr="0">
          <a:noAutofit/>
        </a:bodyPr>
        <a:lstStyle/>
        <a:p>
          <a:pPr marL="0" lvl="0" indent="0" algn="l" defTabSz="622300">
            <a:lnSpc>
              <a:spcPct val="90000"/>
            </a:lnSpc>
            <a:spcBef>
              <a:spcPct val="0"/>
            </a:spcBef>
            <a:spcAft>
              <a:spcPct val="35000"/>
            </a:spcAft>
            <a:buNone/>
          </a:pPr>
          <a:r>
            <a:rPr lang="en-US" sz="1400" kern="1200"/>
            <a:t>A program should be able to run properly even through unforeseen processes or when unexpected entries.</a:t>
          </a:r>
        </a:p>
      </dsp:txBody>
      <dsp:txXfrm>
        <a:off x="779973" y="4486566"/>
        <a:ext cx="5442649" cy="7171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54111-E792-4AA6-928A-E7CCD1727ACC}">
      <dsp:nvSpPr>
        <dsp:cNvPr id="0" name=""/>
        <dsp:cNvSpPr/>
      </dsp:nvSpPr>
      <dsp:spPr>
        <a:xfrm>
          <a:off x="0" y="566428"/>
          <a:ext cx="6246248" cy="327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9DF84EA-43E0-4CBD-AB93-A4ACEA9CB1F2}">
      <dsp:nvSpPr>
        <dsp:cNvPr id="0" name=""/>
        <dsp:cNvSpPr/>
      </dsp:nvSpPr>
      <dsp:spPr>
        <a:xfrm>
          <a:off x="312312" y="374548"/>
          <a:ext cx="4372373" cy="383760"/>
        </a:xfrm>
        <a:prstGeom prst="roundRect">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265" tIns="0" rIns="165265" bIns="0" numCol="1" spcCol="1270" anchor="ctr" anchorCtr="0">
          <a:noAutofit/>
        </a:bodyPr>
        <a:lstStyle/>
        <a:p>
          <a:pPr marL="0" lvl="0" indent="0" algn="l" defTabSz="577850">
            <a:lnSpc>
              <a:spcPct val="90000"/>
            </a:lnSpc>
            <a:spcBef>
              <a:spcPct val="0"/>
            </a:spcBef>
            <a:spcAft>
              <a:spcPct val="35000"/>
            </a:spcAft>
            <a:buNone/>
          </a:pPr>
          <a:r>
            <a:rPr lang="en-US" sz="1300" b="0" i="0" kern="1200" dirty="0"/>
            <a:t>Running Program’s Memory</a:t>
          </a:r>
          <a:endParaRPr lang="en-US" sz="1300" kern="1200" dirty="0"/>
        </a:p>
      </dsp:txBody>
      <dsp:txXfrm>
        <a:off x="331046" y="393282"/>
        <a:ext cx="4334905" cy="346292"/>
      </dsp:txXfrm>
    </dsp:sp>
    <dsp:sp modelId="{0A733483-ACD6-4703-8B7C-AF4D80463DEB}">
      <dsp:nvSpPr>
        <dsp:cNvPr id="0" name=""/>
        <dsp:cNvSpPr/>
      </dsp:nvSpPr>
      <dsp:spPr>
        <a:xfrm>
          <a:off x="0" y="1156108"/>
          <a:ext cx="6246248" cy="9828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4778" tIns="270764" rIns="484778"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Manual memory management</a:t>
          </a:r>
        </a:p>
        <a:p>
          <a:pPr marL="114300" lvl="1" indent="-114300" algn="l" defTabSz="577850">
            <a:lnSpc>
              <a:spcPct val="90000"/>
            </a:lnSpc>
            <a:spcBef>
              <a:spcPct val="0"/>
            </a:spcBef>
            <a:spcAft>
              <a:spcPct val="15000"/>
            </a:spcAft>
            <a:buChar char="•"/>
          </a:pPr>
          <a:r>
            <a:rPr lang="en-US" sz="1300" b="0" i="0" kern="1200" dirty="0"/>
            <a:t>Automatic Reference Counting (ARC)</a:t>
          </a:r>
        </a:p>
        <a:p>
          <a:pPr marL="114300" lvl="1" indent="-114300" algn="l" defTabSz="577850">
            <a:lnSpc>
              <a:spcPct val="90000"/>
            </a:lnSpc>
            <a:spcBef>
              <a:spcPct val="0"/>
            </a:spcBef>
            <a:spcAft>
              <a:spcPct val="15000"/>
            </a:spcAft>
            <a:buChar char="•"/>
          </a:pPr>
          <a:r>
            <a:rPr lang="en-US" sz="1300" b="0" i="0" kern="1200" dirty="0"/>
            <a:t>Garbage Collection</a:t>
          </a:r>
        </a:p>
      </dsp:txBody>
      <dsp:txXfrm>
        <a:off x="0" y="1156108"/>
        <a:ext cx="6246248" cy="982800"/>
      </dsp:txXfrm>
    </dsp:sp>
    <dsp:sp modelId="{0FD4F75D-4DFE-4224-BD44-8C18E14C19D0}">
      <dsp:nvSpPr>
        <dsp:cNvPr id="0" name=""/>
        <dsp:cNvSpPr/>
      </dsp:nvSpPr>
      <dsp:spPr>
        <a:xfrm>
          <a:off x="312312" y="964228"/>
          <a:ext cx="4372373" cy="383760"/>
        </a:xfrm>
        <a:prstGeom prst="roundRect">
          <a:avLst/>
        </a:prstGeom>
        <a:gradFill rotWithShape="0">
          <a:gsLst>
            <a:gs pos="0">
              <a:schemeClr val="accent3">
                <a:hueOff val="0"/>
                <a:satOff val="0"/>
                <a:lumOff val="0"/>
                <a:alphaOff val="0"/>
                <a:satMod val="100000"/>
                <a:lumMod val="100000"/>
              </a:schemeClr>
            </a:gs>
            <a:gs pos="50000">
              <a:schemeClr val="accent3">
                <a:hueOff val="0"/>
                <a:satOff val="0"/>
                <a:lumOff val="0"/>
                <a:alphaOff val="0"/>
                <a:shade val="99000"/>
                <a:satMod val="105000"/>
                <a:lumMod val="100000"/>
              </a:schemeClr>
            </a:gs>
            <a:gs pos="100000">
              <a:schemeClr val="accent3">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265" tIns="0" rIns="165265" bIns="0" numCol="1" spcCol="1270" anchor="ctr" anchorCtr="0">
          <a:noAutofit/>
        </a:bodyPr>
        <a:lstStyle/>
        <a:p>
          <a:pPr marL="0" lvl="0" indent="0" algn="l" defTabSz="577850">
            <a:lnSpc>
              <a:spcPct val="90000"/>
            </a:lnSpc>
            <a:spcBef>
              <a:spcPct val="0"/>
            </a:spcBef>
            <a:spcAft>
              <a:spcPct val="35000"/>
            </a:spcAft>
            <a:buNone/>
          </a:pPr>
          <a:r>
            <a:rPr lang="en-US" sz="1300" b="0" i="0" kern="1200" dirty="0"/>
            <a:t>Allocating and Deallocating Memory in the Heap</a:t>
          </a:r>
        </a:p>
      </dsp:txBody>
      <dsp:txXfrm>
        <a:off x="331046" y="982962"/>
        <a:ext cx="4334905" cy="346292"/>
      </dsp:txXfrm>
    </dsp:sp>
    <dsp:sp modelId="{1550F235-9990-452A-A6F5-50F68177450C}">
      <dsp:nvSpPr>
        <dsp:cNvPr id="0" name=""/>
        <dsp:cNvSpPr/>
      </dsp:nvSpPr>
      <dsp:spPr>
        <a:xfrm>
          <a:off x="0" y="2400988"/>
          <a:ext cx="6246248" cy="184275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4778" tIns="270764" rIns="484778"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Buffer overflow</a:t>
          </a:r>
        </a:p>
        <a:p>
          <a:pPr marL="114300" lvl="1" indent="-114300" algn="l" defTabSz="577850">
            <a:lnSpc>
              <a:spcPct val="90000"/>
            </a:lnSpc>
            <a:spcBef>
              <a:spcPct val="0"/>
            </a:spcBef>
            <a:spcAft>
              <a:spcPct val="15000"/>
            </a:spcAft>
            <a:buChar char="•"/>
          </a:pPr>
          <a:r>
            <a:rPr lang="en-US" sz="1300" b="0" i="0" kern="1200" dirty="0"/>
            <a:t>Null dereference</a:t>
          </a:r>
        </a:p>
        <a:p>
          <a:pPr marL="114300" lvl="1" indent="-114300" algn="l" defTabSz="577850">
            <a:lnSpc>
              <a:spcPct val="90000"/>
            </a:lnSpc>
            <a:spcBef>
              <a:spcPct val="0"/>
            </a:spcBef>
            <a:spcAft>
              <a:spcPct val="15000"/>
            </a:spcAft>
            <a:buChar char="•"/>
          </a:pPr>
          <a:r>
            <a:rPr lang="en-US" sz="1300" b="0" i="0" kern="1200" dirty="0"/>
            <a:t>Dangling and wild pointers</a:t>
          </a:r>
        </a:p>
        <a:p>
          <a:pPr marL="114300" lvl="1" indent="-114300" algn="l" defTabSz="577850">
            <a:lnSpc>
              <a:spcPct val="90000"/>
            </a:lnSpc>
            <a:spcBef>
              <a:spcPct val="0"/>
            </a:spcBef>
            <a:spcAft>
              <a:spcPct val="15000"/>
            </a:spcAft>
            <a:buChar char="•"/>
          </a:pPr>
          <a:r>
            <a:rPr lang="en-US" sz="1300" b="0" i="0" kern="1200" dirty="0"/>
            <a:t>Stack Overflow</a:t>
          </a:r>
        </a:p>
        <a:p>
          <a:pPr marL="114300" lvl="1" indent="-114300" algn="l" defTabSz="577850">
            <a:lnSpc>
              <a:spcPct val="90000"/>
            </a:lnSpc>
            <a:spcBef>
              <a:spcPct val="0"/>
            </a:spcBef>
            <a:spcAft>
              <a:spcPct val="15000"/>
            </a:spcAft>
            <a:buChar char="•"/>
          </a:pPr>
          <a:r>
            <a:rPr lang="en-US" sz="1300" b="0" i="0" kern="1200" dirty="0"/>
            <a:t>Out of Memory (OOM)</a:t>
          </a:r>
        </a:p>
        <a:p>
          <a:pPr marL="114300" lvl="1" indent="-114300" algn="l" defTabSz="577850">
            <a:lnSpc>
              <a:spcPct val="90000"/>
            </a:lnSpc>
            <a:spcBef>
              <a:spcPct val="0"/>
            </a:spcBef>
            <a:spcAft>
              <a:spcPct val="15000"/>
            </a:spcAft>
            <a:buChar char="•"/>
          </a:pPr>
          <a:r>
            <a:rPr lang="en-US" sz="1300" b="0" i="0" kern="1200" dirty="0"/>
            <a:t>Memory leaks</a:t>
          </a:r>
        </a:p>
        <a:p>
          <a:pPr marL="114300" lvl="1" indent="-114300" algn="l" defTabSz="577850">
            <a:lnSpc>
              <a:spcPct val="90000"/>
            </a:lnSpc>
            <a:spcBef>
              <a:spcPct val="0"/>
            </a:spcBef>
            <a:spcAft>
              <a:spcPct val="15000"/>
            </a:spcAft>
            <a:buChar char="•"/>
          </a:pPr>
          <a:r>
            <a:rPr lang="en-US" sz="1300" b="0" i="0" kern="1200" dirty="0"/>
            <a:t>Multithreading and Race condition</a:t>
          </a:r>
        </a:p>
      </dsp:txBody>
      <dsp:txXfrm>
        <a:off x="0" y="2400988"/>
        <a:ext cx="6246248" cy="1842750"/>
      </dsp:txXfrm>
    </dsp:sp>
    <dsp:sp modelId="{AF5F618B-5F53-4144-A159-079F080D655D}">
      <dsp:nvSpPr>
        <dsp:cNvPr id="0" name=""/>
        <dsp:cNvSpPr/>
      </dsp:nvSpPr>
      <dsp:spPr>
        <a:xfrm>
          <a:off x="312312" y="2209108"/>
          <a:ext cx="4372373" cy="383760"/>
        </a:xfrm>
        <a:prstGeom prst="roundRect">
          <a:avLst/>
        </a:prstGeom>
        <a:gradFill rotWithShape="0">
          <a:gsLst>
            <a:gs pos="0">
              <a:schemeClr val="accent4">
                <a:hueOff val="0"/>
                <a:satOff val="0"/>
                <a:lumOff val="0"/>
                <a:alphaOff val="0"/>
                <a:satMod val="100000"/>
                <a:lumMod val="100000"/>
              </a:schemeClr>
            </a:gs>
            <a:gs pos="50000">
              <a:schemeClr val="accent4">
                <a:hueOff val="0"/>
                <a:satOff val="0"/>
                <a:lumOff val="0"/>
                <a:alphaOff val="0"/>
                <a:shade val="99000"/>
                <a:satMod val="105000"/>
                <a:lumMod val="100000"/>
              </a:schemeClr>
            </a:gs>
            <a:gs pos="100000">
              <a:schemeClr val="accent4">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265" tIns="0" rIns="165265" bIns="0" numCol="1" spcCol="1270" anchor="ctr" anchorCtr="0">
          <a:noAutofit/>
        </a:bodyPr>
        <a:lstStyle/>
        <a:p>
          <a:pPr marL="0" lvl="0" indent="0" algn="l" defTabSz="577850">
            <a:lnSpc>
              <a:spcPct val="90000"/>
            </a:lnSpc>
            <a:spcBef>
              <a:spcPct val="0"/>
            </a:spcBef>
            <a:spcAft>
              <a:spcPct val="35000"/>
            </a:spcAft>
            <a:buNone/>
          </a:pPr>
          <a:r>
            <a:rPr lang="en-US" sz="1300" b="0" i="0" kern="1200" dirty="0"/>
            <a:t>Memory Violations and How To Avoid Them</a:t>
          </a:r>
        </a:p>
      </dsp:txBody>
      <dsp:txXfrm>
        <a:off x="331046" y="2227842"/>
        <a:ext cx="4334905" cy="346292"/>
      </dsp:txXfrm>
    </dsp:sp>
    <dsp:sp modelId="{FFF2426C-A398-405C-AEB0-4A09F3E69BCC}">
      <dsp:nvSpPr>
        <dsp:cNvPr id="0" name=""/>
        <dsp:cNvSpPr/>
      </dsp:nvSpPr>
      <dsp:spPr>
        <a:xfrm>
          <a:off x="0" y="4505818"/>
          <a:ext cx="6246248" cy="3276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D6C19F3-E542-4340-A156-3D91899DC986}">
      <dsp:nvSpPr>
        <dsp:cNvPr id="0" name=""/>
        <dsp:cNvSpPr/>
      </dsp:nvSpPr>
      <dsp:spPr>
        <a:xfrm>
          <a:off x="312312" y="4313938"/>
          <a:ext cx="4372373" cy="383760"/>
        </a:xfrm>
        <a:prstGeom prst="roundRect">
          <a:avLst/>
        </a:prstGeom>
        <a:gradFill rotWithShape="0">
          <a:gsLst>
            <a:gs pos="0">
              <a:schemeClr val="accent5">
                <a:hueOff val="0"/>
                <a:satOff val="0"/>
                <a:lumOff val="0"/>
                <a:alphaOff val="0"/>
                <a:satMod val="100000"/>
                <a:lumMod val="100000"/>
              </a:schemeClr>
            </a:gs>
            <a:gs pos="50000">
              <a:schemeClr val="accent5">
                <a:hueOff val="0"/>
                <a:satOff val="0"/>
                <a:lumOff val="0"/>
                <a:alphaOff val="0"/>
                <a:shade val="99000"/>
                <a:satMod val="105000"/>
                <a:lumMod val="100000"/>
              </a:schemeClr>
            </a:gs>
            <a:gs pos="100000">
              <a:schemeClr val="accent5">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265" tIns="0" rIns="165265" bIns="0" numCol="1" spcCol="1270" anchor="ctr" anchorCtr="0">
          <a:noAutofit/>
        </a:bodyPr>
        <a:lstStyle/>
        <a:p>
          <a:pPr marL="0" lvl="0" indent="0" algn="l" defTabSz="577850">
            <a:lnSpc>
              <a:spcPct val="90000"/>
            </a:lnSpc>
            <a:spcBef>
              <a:spcPct val="0"/>
            </a:spcBef>
            <a:spcAft>
              <a:spcPct val="35000"/>
            </a:spcAft>
            <a:buNone/>
          </a:pPr>
          <a:r>
            <a:rPr lang="fr-FR" sz="1300" b="0" i="0" kern="1200" dirty="0"/>
            <a:t>Conclusion</a:t>
          </a:r>
          <a:endParaRPr lang="en-US" sz="1300" b="0" i="0" kern="1200" dirty="0"/>
        </a:p>
      </dsp:txBody>
      <dsp:txXfrm>
        <a:off x="331046" y="4332672"/>
        <a:ext cx="4334905"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9316B-892A-4481-BE2C-5A01877464D8}">
      <dsp:nvSpPr>
        <dsp:cNvPr id="0" name=""/>
        <dsp:cNvSpPr/>
      </dsp:nvSpPr>
      <dsp:spPr>
        <a:xfrm>
          <a:off x="0" y="2161"/>
          <a:ext cx="6246248" cy="10955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2519B-456C-4053-BC35-4A50F5A914A8}">
      <dsp:nvSpPr>
        <dsp:cNvPr id="0" name=""/>
        <dsp:cNvSpPr/>
      </dsp:nvSpPr>
      <dsp:spPr>
        <a:xfrm>
          <a:off x="331389" y="248649"/>
          <a:ext cx="602527" cy="602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446F49-E4E7-4C6D-9E32-E017FE97B990}">
      <dsp:nvSpPr>
        <dsp:cNvPr id="0" name=""/>
        <dsp:cNvSpPr/>
      </dsp:nvSpPr>
      <dsp:spPr>
        <a:xfrm>
          <a:off x="1265307" y="2161"/>
          <a:ext cx="4980940" cy="109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1" tIns="115941" rIns="115941" bIns="115941" numCol="1" spcCol="1270" anchor="ctr" anchorCtr="0">
          <a:noAutofit/>
        </a:bodyPr>
        <a:lstStyle/>
        <a:p>
          <a:pPr marL="0" lvl="0" indent="0" algn="l" defTabSz="711200">
            <a:lnSpc>
              <a:spcPct val="90000"/>
            </a:lnSpc>
            <a:spcBef>
              <a:spcPct val="0"/>
            </a:spcBef>
            <a:spcAft>
              <a:spcPct val="35000"/>
            </a:spcAft>
            <a:buNone/>
          </a:pPr>
          <a:r>
            <a:rPr lang="en-US" sz="1600" kern="1200"/>
            <a:t>It is necessary at the beginning to understand how memory is managed: Manual, Automatic Reference Counting or a Garbage Collector.</a:t>
          </a:r>
        </a:p>
      </dsp:txBody>
      <dsp:txXfrm>
        <a:off x="1265307" y="2161"/>
        <a:ext cx="4980940" cy="1095503"/>
      </dsp:txXfrm>
    </dsp:sp>
    <dsp:sp modelId="{5037EDFB-2C5E-48AF-9A6B-3C0E3068F36B}">
      <dsp:nvSpPr>
        <dsp:cNvPr id="0" name=""/>
        <dsp:cNvSpPr/>
      </dsp:nvSpPr>
      <dsp:spPr>
        <a:xfrm>
          <a:off x="0" y="1371541"/>
          <a:ext cx="6246248" cy="10955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939B3-EA01-4DAF-AC29-FDA956114B62}">
      <dsp:nvSpPr>
        <dsp:cNvPr id="0" name=""/>
        <dsp:cNvSpPr/>
      </dsp:nvSpPr>
      <dsp:spPr>
        <a:xfrm>
          <a:off x="331389" y="1618029"/>
          <a:ext cx="602527" cy="6025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22CC8A-CBAD-4CE0-B914-0DDB7A0AE803}">
      <dsp:nvSpPr>
        <dsp:cNvPr id="0" name=""/>
        <dsp:cNvSpPr/>
      </dsp:nvSpPr>
      <dsp:spPr>
        <a:xfrm>
          <a:off x="1265307" y="1371541"/>
          <a:ext cx="4980940" cy="109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1" tIns="115941" rIns="115941" bIns="115941" numCol="1" spcCol="1270" anchor="ctr" anchorCtr="0">
          <a:noAutofit/>
        </a:bodyPr>
        <a:lstStyle/>
        <a:p>
          <a:pPr marL="0" lvl="0" indent="0" algn="l" defTabSz="711200">
            <a:lnSpc>
              <a:spcPct val="90000"/>
            </a:lnSpc>
            <a:spcBef>
              <a:spcPct val="0"/>
            </a:spcBef>
            <a:spcAft>
              <a:spcPct val="35000"/>
            </a:spcAft>
            <a:buNone/>
          </a:pPr>
          <a:r>
            <a:rPr lang="en-US" sz="1600" kern="1200" dirty="0"/>
            <a:t>Next, identify the limitations of each mechanism.</a:t>
          </a:r>
        </a:p>
      </dsp:txBody>
      <dsp:txXfrm>
        <a:off x="1265307" y="1371541"/>
        <a:ext cx="4980940" cy="1095503"/>
      </dsp:txXfrm>
    </dsp:sp>
    <dsp:sp modelId="{5C411586-F933-4845-902B-8D54F8D98424}">
      <dsp:nvSpPr>
        <dsp:cNvPr id="0" name=""/>
        <dsp:cNvSpPr/>
      </dsp:nvSpPr>
      <dsp:spPr>
        <a:xfrm>
          <a:off x="0" y="2740921"/>
          <a:ext cx="6246248" cy="10955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91D92-15C3-49DD-AAD6-905C68A9D800}">
      <dsp:nvSpPr>
        <dsp:cNvPr id="0" name=""/>
        <dsp:cNvSpPr/>
      </dsp:nvSpPr>
      <dsp:spPr>
        <a:xfrm>
          <a:off x="331389" y="2987409"/>
          <a:ext cx="602527" cy="6025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D77F2E-ADA7-449B-AFDE-1D2117B2758A}">
      <dsp:nvSpPr>
        <dsp:cNvPr id="0" name=""/>
        <dsp:cNvSpPr/>
      </dsp:nvSpPr>
      <dsp:spPr>
        <a:xfrm>
          <a:off x="1265307" y="2740921"/>
          <a:ext cx="4980940" cy="109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1" tIns="115941" rIns="115941" bIns="115941" numCol="1" spcCol="1270" anchor="ctr" anchorCtr="0">
          <a:noAutofit/>
        </a:bodyPr>
        <a:lstStyle/>
        <a:p>
          <a:pPr marL="0" lvl="0" indent="0" algn="l" defTabSz="711200">
            <a:lnSpc>
              <a:spcPct val="90000"/>
            </a:lnSpc>
            <a:spcBef>
              <a:spcPct val="0"/>
            </a:spcBef>
            <a:spcAft>
              <a:spcPct val="35000"/>
            </a:spcAft>
            <a:buNone/>
          </a:pPr>
          <a:r>
            <a:rPr lang="en-US" sz="1600" kern="1200"/>
            <a:t>Make a checklist.</a:t>
          </a:r>
        </a:p>
      </dsp:txBody>
      <dsp:txXfrm>
        <a:off x="1265307" y="2740921"/>
        <a:ext cx="4980940" cy="1095503"/>
      </dsp:txXfrm>
    </dsp:sp>
    <dsp:sp modelId="{423066BD-4416-4ED2-8235-DCEB5DCA3336}">
      <dsp:nvSpPr>
        <dsp:cNvPr id="0" name=""/>
        <dsp:cNvSpPr/>
      </dsp:nvSpPr>
      <dsp:spPr>
        <a:xfrm>
          <a:off x="0" y="4110301"/>
          <a:ext cx="6246248" cy="10955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0A2438-C429-4235-AAE7-8E938E7333DB}">
      <dsp:nvSpPr>
        <dsp:cNvPr id="0" name=""/>
        <dsp:cNvSpPr/>
      </dsp:nvSpPr>
      <dsp:spPr>
        <a:xfrm>
          <a:off x="331389" y="4356789"/>
          <a:ext cx="602527" cy="6025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F764EE-C3D1-4C2B-A85E-CA609EFECAB1}">
      <dsp:nvSpPr>
        <dsp:cNvPr id="0" name=""/>
        <dsp:cNvSpPr/>
      </dsp:nvSpPr>
      <dsp:spPr>
        <a:xfrm>
          <a:off x="1265307" y="4110301"/>
          <a:ext cx="4980940" cy="109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1" tIns="115941" rIns="115941" bIns="115941" numCol="1" spcCol="1270" anchor="ctr" anchorCtr="0">
          <a:noAutofit/>
        </a:bodyPr>
        <a:lstStyle/>
        <a:p>
          <a:pPr marL="0" lvl="0" indent="0" algn="l" defTabSz="711200">
            <a:lnSpc>
              <a:spcPct val="90000"/>
            </a:lnSpc>
            <a:spcBef>
              <a:spcPct val="0"/>
            </a:spcBef>
            <a:spcAft>
              <a:spcPct val="35000"/>
            </a:spcAft>
            <a:buNone/>
          </a:pPr>
          <a:r>
            <a:rPr lang="en-US" sz="1600" kern="1200"/>
            <a:t>Write code that takes these limitations into account.</a:t>
          </a:r>
        </a:p>
      </dsp:txBody>
      <dsp:txXfrm>
        <a:off x="1265307" y="4110301"/>
        <a:ext cx="4980940" cy="1095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1257F-3C17-4248-B664-EC78E862F28C}">
      <dsp:nvSpPr>
        <dsp:cNvPr id="0" name=""/>
        <dsp:cNvSpPr/>
      </dsp:nvSpPr>
      <dsp:spPr>
        <a:xfrm>
          <a:off x="0" y="3346"/>
          <a:ext cx="5668310" cy="7129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E13B1F-6151-4877-9FCD-ACFBA10F6765}">
      <dsp:nvSpPr>
        <dsp:cNvPr id="0" name=""/>
        <dsp:cNvSpPr/>
      </dsp:nvSpPr>
      <dsp:spPr>
        <a:xfrm>
          <a:off x="215654" y="163751"/>
          <a:ext cx="392098" cy="3920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AB566E-8EFC-4DE0-8C13-CEB6E29D3159}">
      <dsp:nvSpPr>
        <dsp:cNvPr id="0" name=""/>
        <dsp:cNvSpPr/>
      </dsp:nvSpPr>
      <dsp:spPr>
        <a:xfrm>
          <a:off x="823407" y="3346"/>
          <a:ext cx="4844902" cy="712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49" tIns="75449" rIns="75449" bIns="75449" numCol="1" spcCol="1270" anchor="ctr" anchorCtr="0">
          <a:noAutofit/>
        </a:bodyPr>
        <a:lstStyle/>
        <a:p>
          <a:pPr marL="0" lvl="0" indent="0" algn="l" defTabSz="844550">
            <a:lnSpc>
              <a:spcPct val="90000"/>
            </a:lnSpc>
            <a:spcBef>
              <a:spcPct val="0"/>
            </a:spcBef>
            <a:spcAft>
              <a:spcPct val="35000"/>
            </a:spcAft>
            <a:buNone/>
          </a:pPr>
          <a:r>
            <a:rPr lang="en-US" sz="1900" kern="1200"/>
            <a:t>Manual: C, C++</a:t>
          </a:r>
        </a:p>
      </dsp:txBody>
      <dsp:txXfrm>
        <a:off x="823407" y="3346"/>
        <a:ext cx="4844902" cy="712907"/>
      </dsp:txXfrm>
    </dsp:sp>
    <dsp:sp modelId="{19AE0513-4ED2-4226-A895-9E2B0219D56D}">
      <dsp:nvSpPr>
        <dsp:cNvPr id="0" name=""/>
        <dsp:cNvSpPr/>
      </dsp:nvSpPr>
      <dsp:spPr>
        <a:xfrm>
          <a:off x="0" y="894480"/>
          <a:ext cx="5668310" cy="7129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3C625C-C357-4A87-88B8-BA7DF4E694E9}">
      <dsp:nvSpPr>
        <dsp:cNvPr id="0" name=""/>
        <dsp:cNvSpPr/>
      </dsp:nvSpPr>
      <dsp:spPr>
        <a:xfrm>
          <a:off x="215654" y="1054884"/>
          <a:ext cx="392098" cy="3920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F59F4-F738-4E77-A596-945EF74B2B93}">
      <dsp:nvSpPr>
        <dsp:cNvPr id="0" name=""/>
        <dsp:cNvSpPr/>
      </dsp:nvSpPr>
      <dsp:spPr>
        <a:xfrm>
          <a:off x="823407" y="894480"/>
          <a:ext cx="4844902" cy="712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49" tIns="75449" rIns="75449" bIns="75449" numCol="1" spcCol="1270" anchor="ctr" anchorCtr="0">
          <a:noAutofit/>
        </a:bodyPr>
        <a:lstStyle/>
        <a:p>
          <a:pPr marL="0" lvl="0" indent="0" algn="l" defTabSz="844550">
            <a:lnSpc>
              <a:spcPct val="90000"/>
            </a:lnSpc>
            <a:spcBef>
              <a:spcPct val="0"/>
            </a:spcBef>
            <a:spcAft>
              <a:spcPct val="35000"/>
            </a:spcAft>
            <a:buNone/>
          </a:pPr>
          <a:r>
            <a:rPr lang="en-US" sz="1900" kern="1200" dirty="0"/>
            <a:t>Manual retain-release (MRR): Objective-C</a:t>
          </a:r>
        </a:p>
      </dsp:txBody>
      <dsp:txXfrm>
        <a:off x="823407" y="894480"/>
        <a:ext cx="4844902" cy="712907"/>
      </dsp:txXfrm>
    </dsp:sp>
    <dsp:sp modelId="{7E8CA26C-CF0C-4539-9DF0-BF952D7A708F}">
      <dsp:nvSpPr>
        <dsp:cNvPr id="0" name=""/>
        <dsp:cNvSpPr/>
      </dsp:nvSpPr>
      <dsp:spPr>
        <a:xfrm>
          <a:off x="0" y="1785614"/>
          <a:ext cx="5668310" cy="7129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0F910-552A-40EF-9345-803B0865D815}">
      <dsp:nvSpPr>
        <dsp:cNvPr id="0" name=""/>
        <dsp:cNvSpPr/>
      </dsp:nvSpPr>
      <dsp:spPr>
        <a:xfrm>
          <a:off x="215654" y="1946018"/>
          <a:ext cx="392098" cy="3920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B8C789-5367-4B45-9F65-3FAE8C55AC18}">
      <dsp:nvSpPr>
        <dsp:cNvPr id="0" name=""/>
        <dsp:cNvSpPr/>
      </dsp:nvSpPr>
      <dsp:spPr>
        <a:xfrm>
          <a:off x="823407" y="1785614"/>
          <a:ext cx="4844902" cy="712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49" tIns="75449" rIns="75449" bIns="75449" numCol="1" spcCol="1270" anchor="ctr" anchorCtr="0">
          <a:noAutofit/>
        </a:bodyPr>
        <a:lstStyle/>
        <a:p>
          <a:pPr marL="0" lvl="0" indent="0" algn="l" defTabSz="844550">
            <a:lnSpc>
              <a:spcPct val="90000"/>
            </a:lnSpc>
            <a:spcBef>
              <a:spcPct val="0"/>
            </a:spcBef>
            <a:spcAft>
              <a:spcPct val="35000"/>
            </a:spcAft>
            <a:buNone/>
          </a:pPr>
          <a:r>
            <a:rPr lang="en-US" sz="1900" kern="1200"/>
            <a:t>Automatic Reference Counting (ARC): Objective-C, Swift</a:t>
          </a:r>
        </a:p>
      </dsp:txBody>
      <dsp:txXfrm>
        <a:off x="823407" y="1785614"/>
        <a:ext cx="4844902" cy="712907"/>
      </dsp:txXfrm>
    </dsp:sp>
    <dsp:sp modelId="{681E88ED-0F88-43E7-A1AB-A8AAE6E7F54D}">
      <dsp:nvSpPr>
        <dsp:cNvPr id="0" name=""/>
        <dsp:cNvSpPr/>
      </dsp:nvSpPr>
      <dsp:spPr>
        <a:xfrm>
          <a:off x="0" y="2676748"/>
          <a:ext cx="5668310" cy="7129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A3278-B5E1-4EF7-A34B-30285210EB25}">
      <dsp:nvSpPr>
        <dsp:cNvPr id="0" name=""/>
        <dsp:cNvSpPr/>
      </dsp:nvSpPr>
      <dsp:spPr>
        <a:xfrm>
          <a:off x="215654" y="2837152"/>
          <a:ext cx="392098" cy="3920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3D6833-F31E-4DFC-9321-C07C0A5AFFF6}">
      <dsp:nvSpPr>
        <dsp:cNvPr id="0" name=""/>
        <dsp:cNvSpPr/>
      </dsp:nvSpPr>
      <dsp:spPr>
        <a:xfrm>
          <a:off x="823407" y="2676748"/>
          <a:ext cx="4844902" cy="712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49" tIns="75449" rIns="75449" bIns="75449" numCol="1" spcCol="1270" anchor="ctr" anchorCtr="0">
          <a:noAutofit/>
        </a:bodyPr>
        <a:lstStyle/>
        <a:p>
          <a:pPr marL="0" lvl="0" indent="0" algn="l" defTabSz="844550">
            <a:lnSpc>
              <a:spcPct val="90000"/>
            </a:lnSpc>
            <a:spcBef>
              <a:spcPct val="0"/>
            </a:spcBef>
            <a:spcAft>
              <a:spcPct val="35000"/>
            </a:spcAft>
            <a:buNone/>
          </a:pPr>
          <a:r>
            <a:rPr lang="en-US" sz="1900" kern="1200"/>
            <a:t>Garbage Collection (fully automatic management): Java, JavaScript</a:t>
          </a:r>
        </a:p>
      </dsp:txBody>
      <dsp:txXfrm>
        <a:off x="823407" y="2676748"/>
        <a:ext cx="4844902" cy="712907"/>
      </dsp:txXfrm>
    </dsp:sp>
    <dsp:sp modelId="{AD4D0A13-687A-4567-8DB2-FCAD050AB7A4}">
      <dsp:nvSpPr>
        <dsp:cNvPr id="0" name=""/>
        <dsp:cNvSpPr/>
      </dsp:nvSpPr>
      <dsp:spPr>
        <a:xfrm>
          <a:off x="0" y="3567882"/>
          <a:ext cx="5668310" cy="7129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EAAE96-EF3F-47B8-AF20-6811F89EC62A}">
      <dsp:nvSpPr>
        <dsp:cNvPr id="0" name=""/>
        <dsp:cNvSpPr/>
      </dsp:nvSpPr>
      <dsp:spPr>
        <a:xfrm>
          <a:off x="215654" y="3728286"/>
          <a:ext cx="392098" cy="3920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6D2F3B-D869-4A46-A59F-0A9315399C08}">
      <dsp:nvSpPr>
        <dsp:cNvPr id="0" name=""/>
        <dsp:cNvSpPr/>
      </dsp:nvSpPr>
      <dsp:spPr>
        <a:xfrm>
          <a:off x="823407" y="3567882"/>
          <a:ext cx="4844902" cy="712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49" tIns="75449" rIns="75449" bIns="75449" numCol="1" spcCol="1270" anchor="ctr" anchorCtr="0">
          <a:noAutofit/>
        </a:bodyPr>
        <a:lstStyle/>
        <a:p>
          <a:pPr marL="0" lvl="0" indent="0" algn="l" defTabSz="844550">
            <a:lnSpc>
              <a:spcPct val="90000"/>
            </a:lnSpc>
            <a:spcBef>
              <a:spcPct val="0"/>
            </a:spcBef>
            <a:spcAft>
              <a:spcPct val="35000"/>
            </a:spcAft>
            <a:buNone/>
          </a:pPr>
          <a:r>
            <a:rPr lang="en-US" sz="1900" kern="1200"/>
            <a:t>Ownership: Rust</a:t>
          </a:r>
        </a:p>
      </dsp:txBody>
      <dsp:txXfrm>
        <a:off x="823407" y="3567882"/>
        <a:ext cx="4844902" cy="7129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19A2A-168B-4B35-BF5A-150B90ADD72E}">
      <dsp:nvSpPr>
        <dsp:cNvPr id="0" name=""/>
        <dsp:cNvSpPr/>
      </dsp:nvSpPr>
      <dsp:spPr>
        <a:xfrm>
          <a:off x="0" y="4702"/>
          <a:ext cx="6246248" cy="1061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A7507-D43A-4A41-B437-CF0708E9E6FE}">
      <dsp:nvSpPr>
        <dsp:cNvPr id="0" name=""/>
        <dsp:cNvSpPr/>
      </dsp:nvSpPr>
      <dsp:spPr>
        <a:xfrm>
          <a:off x="321034" y="243487"/>
          <a:ext cx="584268" cy="5836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DA91ED-1467-41D4-A735-1414FD6F9F86}">
      <dsp:nvSpPr>
        <dsp:cNvPr id="0" name=""/>
        <dsp:cNvSpPr/>
      </dsp:nvSpPr>
      <dsp:spPr>
        <a:xfrm>
          <a:off x="1226336" y="4702"/>
          <a:ext cx="5001025" cy="109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28" tIns="115828" rIns="115828" bIns="115828" numCol="1" spcCol="1270" anchor="ctr" anchorCtr="0">
          <a:noAutofit/>
        </a:bodyPr>
        <a:lstStyle/>
        <a:p>
          <a:pPr marL="0" lvl="0" indent="0" algn="l" defTabSz="622300">
            <a:lnSpc>
              <a:spcPct val="100000"/>
            </a:lnSpc>
            <a:spcBef>
              <a:spcPct val="0"/>
            </a:spcBef>
            <a:spcAft>
              <a:spcPct val="35000"/>
            </a:spcAft>
            <a:buNone/>
          </a:pPr>
          <a:r>
            <a:rPr lang="en-US" sz="1400" b="0" i="0" kern="1200" dirty="0"/>
            <a:t>Automatic garbage collection is the process of looking at heap memory, identifying which objects are in use and which are not, and deleting the unused objects. </a:t>
          </a:r>
          <a:endParaRPr lang="en-US" sz="1400" kern="1200" dirty="0"/>
        </a:p>
      </dsp:txBody>
      <dsp:txXfrm>
        <a:off x="1226336" y="4702"/>
        <a:ext cx="5001025" cy="1094434"/>
      </dsp:txXfrm>
    </dsp:sp>
    <dsp:sp modelId="{8D3E5531-4733-42FB-9ABB-5236216F9569}">
      <dsp:nvSpPr>
        <dsp:cNvPr id="0" name=""/>
        <dsp:cNvSpPr/>
      </dsp:nvSpPr>
      <dsp:spPr>
        <a:xfrm>
          <a:off x="0" y="1372745"/>
          <a:ext cx="6246248" cy="1061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63B69-F1C3-499F-89CE-E7AF239BAA62}">
      <dsp:nvSpPr>
        <dsp:cNvPr id="0" name=""/>
        <dsp:cNvSpPr/>
      </dsp:nvSpPr>
      <dsp:spPr>
        <a:xfrm>
          <a:off x="321034" y="1611530"/>
          <a:ext cx="584268" cy="5836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A9A10B-A293-448B-AF65-7CA33524942C}">
      <dsp:nvSpPr>
        <dsp:cNvPr id="0" name=""/>
        <dsp:cNvSpPr/>
      </dsp:nvSpPr>
      <dsp:spPr>
        <a:xfrm>
          <a:off x="1226336" y="1372745"/>
          <a:ext cx="5001025" cy="109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28" tIns="115828" rIns="115828" bIns="115828" numCol="1" spcCol="1270" anchor="ctr" anchorCtr="0">
          <a:noAutofit/>
        </a:bodyPr>
        <a:lstStyle/>
        <a:p>
          <a:pPr marL="0" lvl="0" indent="0" algn="l" defTabSz="622300">
            <a:lnSpc>
              <a:spcPct val="100000"/>
            </a:lnSpc>
            <a:spcBef>
              <a:spcPct val="0"/>
            </a:spcBef>
            <a:spcAft>
              <a:spcPct val="35000"/>
            </a:spcAft>
            <a:buNone/>
          </a:pPr>
          <a:r>
            <a:rPr lang="en-US" sz="1400" b="0" i="0" kern="1200" dirty="0"/>
            <a:t>An in use object, or a referenced object, means that some part of our program still maintains a pointer to that object. </a:t>
          </a:r>
          <a:endParaRPr lang="en-US" sz="1400" kern="1200" dirty="0"/>
        </a:p>
      </dsp:txBody>
      <dsp:txXfrm>
        <a:off x="1226336" y="1372745"/>
        <a:ext cx="5001025" cy="1094434"/>
      </dsp:txXfrm>
    </dsp:sp>
    <dsp:sp modelId="{82F5A8E9-A2F5-4138-96B9-7DB9F7322273}">
      <dsp:nvSpPr>
        <dsp:cNvPr id="0" name=""/>
        <dsp:cNvSpPr/>
      </dsp:nvSpPr>
      <dsp:spPr>
        <a:xfrm>
          <a:off x="0" y="2740787"/>
          <a:ext cx="6246248" cy="1061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847FC-B96B-4C85-A67D-D7E9E155BC20}">
      <dsp:nvSpPr>
        <dsp:cNvPr id="0" name=""/>
        <dsp:cNvSpPr/>
      </dsp:nvSpPr>
      <dsp:spPr>
        <a:xfrm>
          <a:off x="321034" y="2979573"/>
          <a:ext cx="584268" cy="5836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6F4A7-9792-42C1-9909-BDA2F95038FB}">
      <dsp:nvSpPr>
        <dsp:cNvPr id="0" name=""/>
        <dsp:cNvSpPr/>
      </dsp:nvSpPr>
      <dsp:spPr>
        <a:xfrm>
          <a:off x="1226336" y="2740787"/>
          <a:ext cx="5001025" cy="109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28" tIns="115828" rIns="115828" bIns="115828" numCol="1" spcCol="1270" anchor="ctr" anchorCtr="0">
          <a:noAutofit/>
        </a:bodyPr>
        <a:lstStyle/>
        <a:p>
          <a:pPr marL="0" lvl="0" indent="0" algn="l" defTabSz="622300">
            <a:lnSpc>
              <a:spcPct val="100000"/>
            </a:lnSpc>
            <a:spcBef>
              <a:spcPct val="0"/>
            </a:spcBef>
            <a:spcAft>
              <a:spcPct val="35000"/>
            </a:spcAft>
            <a:buNone/>
          </a:pPr>
          <a:r>
            <a:rPr lang="en-US" sz="1400" b="0" i="0" kern="1200" dirty="0"/>
            <a:t>An unused object, or unreferenced object, is no longer referenced by any part of our program. So the memory used by an unreferenced object can be reclaimed.</a:t>
          </a:r>
          <a:endParaRPr lang="en-US" sz="1400" kern="1200" dirty="0"/>
        </a:p>
      </dsp:txBody>
      <dsp:txXfrm>
        <a:off x="1226336" y="2740787"/>
        <a:ext cx="5001025" cy="1094434"/>
      </dsp:txXfrm>
    </dsp:sp>
    <dsp:sp modelId="{441A06AB-6E70-4925-A043-62A11ECEE92F}">
      <dsp:nvSpPr>
        <dsp:cNvPr id="0" name=""/>
        <dsp:cNvSpPr/>
      </dsp:nvSpPr>
      <dsp:spPr>
        <a:xfrm>
          <a:off x="0" y="4108830"/>
          <a:ext cx="6246248" cy="10612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A15EB2-ED93-4630-AAED-D6FDB69EFF59}">
      <dsp:nvSpPr>
        <dsp:cNvPr id="0" name=""/>
        <dsp:cNvSpPr/>
      </dsp:nvSpPr>
      <dsp:spPr>
        <a:xfrm>
          <a:off x="321347" y="4347616"/>
          <a:ext cx="584268" cy="5836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7D6645-3FF8-492C-85FA-AC5590E80D6E}">
      <dsp:nvSpPr>
        <dsp:cNvPr id="0" name=""/>
        <dsp:cNvSpPr/>
      </dsp:nvSpPr>
      <dsp:spPr>
        <a:xfrm>
          <a:off x="1226964" y="4108830"/>
          <a:ext cx="5001025" cy="109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28" tIns="115828" rIns="115828" bIns="115828" numCol="1" spcCol="1270" anchor="ctr" anchorCtr="0">
          <a:noAutofit/>
        </a:bodyPr>
        <a:lstStyle/>
        <a:p>
          <a:pPr marL="0" lvl="0" indent="0" algn="l" defTabSz="622300">
            <a:lnSpc>
              <a:spcPct val="100000"/>
            </a:lnSpc>
            <a:spcBef>
              <a:spcPct val="0"/>
            </a:spcBef>
            <a:spcAft>
              <a:spcPct val="35000"/>
            </a:spcAft>
            <a:buNone/>
          </a:pPr>
          <a:r>
            <a:rPr lang="en-US" sz="1400" b="0" i="0" kern="1200" dirty="0"/>
            <a:t>In a programming language like C, allocating and deallocating memory is a manual process. In Java, process of deallocating memory is handled automatically by the garbage collector.</a:t>
          </a:r>
          <a:endParaRPr lang="en-US" sz="1400" kern="1200" dirty="0"/>
        </a:p>
      </dsp:txBody>
      <dsp:txXfrm>
        <a:off x="1226964" y="4108830"/>
        <a:ext cx="5001025" cy="10944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648E0-B087-4A68-8756-0483728CFC6C}">
      <dsp:nvSpPr>
        <dsp:cNvPr id="0" name=""/>
        <dsp:cNvSpPr/>
      </dsp:nvSpPr>
      <dsp:spPr>
        <a:xfrm>
          <a:off x="0" y="2161"/>
          <a:ext cx="6246248" cy="10955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0B7C18-B903-4CE3-9F65-75A53A87E666}">
      <dsp:nvSpPr>
        <dsp:cNvPr id="0" name=""/>
        <dsp:cNvSpPr/>
      </dsp:nvSpPr>
      <dsp:spPr>
        <a:xfrm>
          <a:off x="331389" y="248649"/>
          <a:ext cx="602527" cy="602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6DA68D-B449-49FA-A379-E2D103A0EE93}">
      <dsp:nvSpPr>
        <dsp:cNvPr id="0" name=""/>
        <dsp:cNvSpPr/>
      </dsp:nvSpPr>
      <dsp:spPr>
        <a:xfrm>
          <a:off x="1265307" y="2161"/>
          <a:ext cx="4980940" cy="109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1" tIns="115941" rIns="115941" bIns="115941" numCol="1" spcCol="1270" anchor="ctr" anchorCtr="0">
          <a:noAutofit/>
        </a:bodyPr>
        <a:lstStyle/>
        <a:p>
          <a:pPr marL="0" lvl="0" indent="0" algn="l" defTabSz="977900">
            <a:lnSpc>
              <a:spcPct val="90000"/>
            </a:lnSpc>
            <a:spcBef>
              <a:spcPct val="0"/>
            </a:spcBef>
            <a:spcAft>
              <a:spcPct val="35000"/>
            </a:spcAft>
            <a:buNone/>
          </a:pPr>
          <a:r>
            <a:rPr lang="en-US" sz="2200" kern="1200"/>
            <a:t>Concurrent Mark Sweep (CMS) GC</a:t>
          </a:r>
        </a:p>
      </dsp:txBody>
      <dsp:txXfrm>
        <a:off x="1265307" y="2161"/>
        <a:ext cx="4980940" cy="1095503"/>
      </dsp:txXfrm>
    </dsp:sp>
    <dsp:sp modelId="{47D4C0ED-25F9-40D2-B357-D316DAB217F4}">
      <dsp:nvSpPr>
        <dsp:cNvPr id="0" name=""/>
        <dsp:cNvSpPr/>
      </dsp:nvSpPr>
      <dsp:spPr>
        <a:xfrm>
          <a:off x="0" y="1371541"/>
          <a:ext cx="6246248" cy="10955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82B822-D306-4D6F-9849-B3DA601B54D1}">
      <dsp:nvSpPr>
        <dsp:cNvPr id="0" name=""/>
        <dsp:cNvSpPr/>
      </dsp:nvSpPr>
      <dsp:spPr>
        <a:xfrm>
          <a:off x="331389" y="1618029"/>
          <a:ext cx="602527" cy="6025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ECC9EE-5E9A-4C20-B653-CFF2FC532B13}">
      <dsp:nvSpPr>
        <dsp:cNvPr id="0" name=""/>
        <dsp:cNvSpPr/>
      </dsp:nvSpPr>
      <dsp:spPr>
        <a:xfrm>
          <a:off x="1265307" y="1371541"/>
          <a:ext cx="4980940" cy="109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1" tIns="115941" rIns="115941" bIns="115941" numCol="1" spcCol="1270" anchor="ctr" anchorCtr="0">
          <a:noAutofit/>
        </a:bodyPr>
        <a:lstStyle/>
        <a:p>
          <a:pPr marL="0" lvl="0" indent="0" algn="l" defTabSz="977900">
            <a:lnSpc>
              <a:spcPct val="90000"/>
            </a:lnSpc>
            <a:spcBef>
              <a:spcPct val="0"/>
            </a:spcBef>
            <a:spcAft>
              <a:spcPct val="35000"/>
            </a:spcAft>
            <a:buNone/>
          </a:pPr>
          <a:r>
            <a:rPr lang="en-US" sz="2200" kern="1200"/>
            <a:t>Parallel/Throughput GC</a:t>
          </a:r>
        </a:p>
      </dsp:txBody>
      <dsp:txXfrm>
        <a:off x="1265307" y="1371541"/>
        <a:ext cx="4980940" cy="1095503"/>
      </dsp:txXfrm>
    </dsp:sp>
    <dsp:sp modelId="{8A0E413F-026A-47C6-8CED-1DA8B01AB727}">
      <dsp:nvSpPr>
        <dsp:cNvPr id="0" name=""/>
        <dsp:cNvSpPr/>
      </dsp:nvSpPr>
      <dsp:spPr>
        <a:xfrm>
          <a:off x="0" y="2740921"/>
          <a:ext cx="6246248" cy="10955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DB399F-B61B-481E-9F19-1AFF8CC25278}">
      <dsp:nvSpPr>
        <dsp:cNvPr id="0" name=""/>
        <dsp:cNvSpPr/>
      </dsp:nvSpPr>
      <dsp:spPr>
        <a:xfrm>
          <a:off x="331389" y="2987409"/>
          <a:ext cx="602527" cy="6025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DFF67D-A46A-4681-B3EB-B21CB6AFE62D}">
      <dsp:nvSpPr>
        <dsp:cNvPr id="0" name=""/>
        <dsp:cNvSpPr/>
      </dsp:nvSpPr>
      <dsp:spPr>
        <a:xfrm>
          <a:off x="1265307" y="2740921"/>
          <a:ext cx="4980940" cy="109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1" tIns="115941" rIns="115941" bIns="115941" numCol="1" spcCol="1270" anchor="ctr" anchorCtr="0">
          <a:noAutofit/>
        </a:bodyPr>
        <a:lstStyle/>
        <a:p>
          <a:pPr marL="0" lvl="0" indent="0" algn="l" defTabSz="977900">
            <a:lnSpc>
              <a:spcPct val="90000"/>
            </a:lnSpc>
            <a:spcBef>
              <a:spcPct val="0"/>
            </a:spcBef>
            <a:spcAft>
              <a:spcPct val="35000"/>
            </a:spcAft>
            <a:buNone/>
          </a:pPr>
          <a:r>
            <a:rPr lang="en-US" sz="2200" kern="1200"/>
            <a:t>G1 (Garbage-First) GC</a:t>
          </a:r>
        </a:p>
      </dsp:txBody>
      <dsp:txXfrm>
        <a:off x="1265307" y="2740921"/>
        <a:ext cx="4980940" cy="1095503"/>
      </dsp:txXfrm>
    </dsp:sp>
    <dsp:sp modelId="{6750137E-0996-4438-89B2-600BD148B299}">
      <dsp:nvSpPr>
        <dsp:cNvPr id="0" name=""/>
        <dsp:cNvSpPr/>
      </dsp:nvSpPr>
      <dsp:spPr>
        <a:xfrm>
          <a:off x="0" y="4110301"/>
          <a:ext cx="6246248" cy="10955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B0F002-30EB-45EE-91EA-751ED556D1E3}">
      <dsp:nvSpPr>
        <dsp:cNvPr id="0" name=""/>
        <dsp:cNvSpPr/>
      </dsp:nvSpPr>
      <dsp:spPr>
        <a:xfrm>
          <a:off x="331389" y="4356789"/>
          <a:ext cx="602527" cy="6025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B111E1-6EA8-472D-A5ED-BFDACC70AD30}">
      <dsp:nvSpPr>
        <dsp:cNvPr id="0" name=""/>
        <dsp:cNvSpPr/>
      </dsp:nvSpPr>
      <dsp:spPr>
        <a:xfrm>
          <a:off x="1265307" y="4110301"/>
          <a:ext cx="4980940" cy="109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1" tIns="115941" rIns="115941" bIns="115941" numCol="1" spcCol="1270" anchor="ctr" anchorCtr="0">
          <a:noAutofit/>
        </a:bodyPr>
        <a:lstStyle/>
        <a:p>
          <a:pPr marL="0" lvl="0" indent="0" algn="l" defTabSz="977900">
            <a:lnSpc>
              <a:spcPct val="90000"/>
            </a:lnSpc>
            <a:spcBef>
              <a:spcPct val="0"/>
            </a:spcBef>
            <a:spcAft>
              <a:spcPct val="35000"/>
            </a:spcAft>
            <a:buNone/>
          </a:pPr>
          <a:r>
            <a:rPr lang="en-US" sz="2200" kern="1200"/>
            <a:t>Z Garbage Collector (ZGC)</a:t>
          </a:r>
        </a:p>
      </dsp:txBody>
      <dsp:txXfrm>
        <a:off x="1265307" y="4110301"/>
        <a:ext cx="4980940" cy="10955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E51C6-CAC0-4EE1-A80A-6969404ED6E3}">
      <dsp:nvSpPr>
        <dsp:cNvPr id="0" name=""/>
        <dsp:cNvSpPr/>
      </dsp:nvSpPr>
      <dsp:spPr>
        <a:xfrm>
          <a:off x="0" y="5070"/>
          <a:ext cx="10058399" cy="431730"/>
        </a:xfrm>
        <a:prstGeom prst="roundRect">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Access errors</a:t>
          </a:r>
        </a:p>
      </dsp:txBody>
      <dsp:txXfrm>
        <a:off x="21075" y="26145"/>
        <a:ext cx="10016249" cy="389580"/>
      </dsp:txXfrm>
    </dsp:sp>
    <dsp:sp modelId="{80B7E9AE-4BDA-4D53-8DCF-3BF309E859C1}">
      <dsp:nvSpPr>
        <dsp:cNvPr id="0" name=""/>
        <dsp:cNvSpPr/>
      </dsp:nvSpPr>
      <dsp:spPr>
        <a:xfrm>
          <a:off x="0" y="436800"/>
          <a:ext cx="10058399"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Buffer overflow</a:t>
          </a:r>
        </a:p>
        <a:p>
          <a:pPr marL="114300" lvl="1" indent="-114300" algn="l" defTabSz="622300">
            <a:lnSpc>
              <a:spcPct val="90000"/>
            </a:lnSpc>
            <a:spcBef>
              <a:spcPct val="0"/>
            </a:spcBef>
            <a:spcAft>
              <a:spcPct val="20000"/>
            </a:spcAft>
            <a:buChar char="•"/>
          </a:pPr>
          <a:r>
            <a:rPr lang="en-US" sz="1400" kern="1200"/>
            <a:t>Buffer over-read</a:t>
          </a:r>
        </a:p>
        <a:p>
          <a:pPr marL="114300" lvl="1" indent="-114300" algn="l" defTabSz="622300">
            <a:lnSpc>
              <a:spcPct val="90000"/>
            </a:lnSpc>
            <a:spcBef>
              <a:spcPct val="0"/>
            </a:spcBef>
            <a:spcAft>
              <a:spcPct val="20000"/>
            </a:spcAft>
            <a:buChar char="•"/>
          </a:pPr>
          <a:r>
            <a:rPr lang="en-US" sz="1400" kern="1200"/>
            <a:t>Race condition</a:t>
          </a:r>
        </a:p>
        <a:p>
          <a:pPr marL="114300" lvl="1" indent="-114300" algn="l" defTabSz="622300">
            <a:lnSpc>
              <a:spcPct val="90000"/>
            </a:lnSpc>
            <a:spcBef>
              <a:spcPct val="0"/>
            </a:spcBef>
            <a:spcAft>
              <a:spcPct val="20000"/>
            </a:spcAft>
            <a:buChar char="•"/>
          </a:pPr>
          <a:r>
            <a:rPr lang="en-US" sz="1400" kern="1200"/>
            <a:t>Invalid page fault </a:t>
          </a:r>
        </a:p>
      </dsp:txBody>
      <dsp:txXfrm>
        <a:off x="0" y="436800"/>
        <a:ext cx="10058399" cy="968760"/>
      </dsp:txXfrm>
    </dsp:sp>
    <dsp:sp modelId="{6DA38E23-4BB9-4325-948E-2EA61A7681B2}">
      <dsp:nvSpPr>
        <dsp:cNvPr id="0" name=""/>
        <dsp:cNvSpPr/>
      </dsp:nvSpPr>
      <dsp:spPr>
        <a:xfrm>
          <a:off x="0" y="1405561"/>
          <a:ext cx="10058399" cy="431730"/>
        </a:xfrm>
        <a:prstGeom prst="roundRect">
          <a:avLst/>
        </a:prstGeom>
        <a:gradFill rotWithShape="0">
          <a:gsLst>
            <a:gs pos="0">
              <a:schemeClr val="accent3">
                <a:hueOff val="0"/>
                <a:satOff val="0"/>
                <a:lumOff val="0"/>
                <a:alphaOff val="0"/>
                <a:satMod val="100000"/>
                <a:lumMod val="100000"/>
              </a:schemeClr>
            </a:gs>
            <a:gs pos="50000">
              <a:schemeClr val="accent3">
                <a:hueOff val="0"/>
                <a:satOff val="0"/>
                <a:lumOff val="0"/>
                <a:alphaOff val="0"/>
                <a:shade val="99000"/>
                <a:satMod val="105000"/>
                <a:lumMod val="100000"/>
              </a:schemeClr>
            </a:gs>
            <a:gs pos="100000">
              <a:schemeClr val="accent3">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Uninitialized variables</a:t>
          </a:r>
        </a:p>
      </dsp:txBody>
      <dsp:txXfrm>
        <a:off x="21075" y="1426636"/>
        <a:ext cx="10016249" cy="389580"/>
      </dsp:txXfrm>
    </dsp:sp>
    <dsp:sp modelId="{776C9E7C-497B-4B52-B30E-723420423207}">
      <dsp:nvSpPr>
        <dsp:cNvPr id="0" name=""/>
        <dsp:cNvSpPr/>
      </dsp:nvSpPr>
      <dsp:spPr>
        <a:xfrm>
          <a:off x="0" y="1837291"/>
          <a:ext cx="10058399"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Null pointer dereference</a:t>
          </a:r>
        </a:p>
        <a:p>
          <a:pPr marL="114300" lvl="1" indent="-114300" algn="l" defTabSz="622300">
            <a:lnSpc>
              <a:spcPct val="90000"/>
            </a:lnSpc>
            <a:spcBef>
              <a:spcPct val="0"/>
            </a:spcBef>
            <a:spcAft>
              <a:spcPct val="20000"/>
            </a:spcAft>
            <a:buChar char="•"/>
          </a:pPr>
          <a:r>
            <a:rPr lang="en-US" sz="1400" kern="1200"/>
            <a:t>Dangling and wild pointers</a:t>
          </a:r>
        </a:p>
      </dsp:txBody>
      <dsp:txXfrm>
        <a:off x="0" y="1837291"/>
        <a:ext cx="10058399" cy="484380"/>
      </dsp:txXfrm>
    </dsp:sp>
    <dsp:sp modelId="{D345B805-3A40-429C-B8BA-951AF57BA656}">
      <dsp:nvSpPr>
        <dsp:cNvPr id="0" name=""/>
        <dsp:cNvSpPr/>
      </dsp:nvSpPr>
      <dsp:spPr>
        <a:xfrm>
          <a:off x="0" y="2321671"/>
          <a:ext cx="10058399" cy="431730"/>
        </a:xfrm>
        <a:prstGeom prst="roundRect">
          <a:avLst/>
        </a:prstGeom>
        <a:gradFill rotWithShape="0">
          <a:gsLst>
            <a:gs pos="0">
              <a:schemeClr val="accent4">
                <a:hueOff val="0"/>
                <a:satOff val="0"/>
                <a:lumOff val="0"/>
                <a:alphaOff val="0"/>
                <a:satMod val="100000"/>
                <a:lumMod val="100000"/>
              </a:schemeClr>
            </a:gs>
            <a:gs pos="50000">
              <a:schemeClr val="accent4">
                <a:hueOff val="0"/>
                <a:satOff val="0"/>
                <a:lumOff val="0"/>
                <a:alphaOff val="0"/>
                <a:shade val="99000"/>
                <a:satMod val="105000"/>
                <a:lumMod val="100000"/>
              </a:schemeClr>
            </a:gs>
            <a:gs pos="100000">
              <a:schemeClr val="accent4">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Stack Overflow</a:t>
          </a:r>
        </a:p>
      </dsp:txBody>
      <dsp:txXfrm>
        <a:off x="21075" y="2342746"/>
        <a:ext cx="10016249" cy="389580"/>
      </dsp:txXfrm>
    </dsp:sp>
    <dsp:sp modelId="{4FDD3951-5C58-40F4-A236-6DBE7680C7AE}">
      <dsp:nvSpPr>
        <dsp:cNvPr id="0" name=""/>
        <dsp:cNvSpPr/>
      </dsp:nvSpPr>
      <dsp:spPr>
        <a:xfrm>
          <a:off x="0" y="2805241"/>
          <a:ext cx="10058399" cy="431730"/>
        </a:xfrm>
        <a:prstGeom prst="roundRect">
          <a:avLst/>
        </a:prstGeom>
        <a:gradFill rotWithShape="0">
          <a:gsLst>
            <a:gs pos="0">
              <a:schemeClr val="accent5">
                <a:hueOff val="0"/>
                <a:satOff val="0"/>
                <a:lumOff val="0"/>
                <a:alphaOff val="0"/>
                <a:satMod val="100000"/>
                <a:lumMod val="100000"/>
              </a:schemeClr>
            </a:gs>
            <a:gs pos="50000">
              <a:schemeClr val="accent5">
                <a:hueOff val="0"/>
                <a:satOff val="0"/>
                <a:lumOff val="0"/>
                <a:alphaOff val="0"/>
                <a:shade val="99000"/>
                <a:satMod val="105000"/>
                <a:lumMod val="100000"/>
              </a:schemeClr>
            </a:gs>
            <a:gs pos="100000">
              <a:schemeClr val="accent5">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Out of Memory (OOM)</a:t>
          </a:r>
        </a:p>
      </dsp:txBody>
      <dsp:txXfrm>
        <a:off x="21075" y="2826316"/>
        <a:ext cx="10016249" cy="389580"/>
      </dsp:txXfrm>
    </dsp:sp>
    <dsp:sp modelId="{B1E4F465-6C93-498D-B05F-34529011A410}">
      <dsp:nvSpPr>
        <dsp:cNvPr id="0" name=""/>
        <dsp:cNvSpPr/>
      </dsp:nvSpPr>
      <dsp:spPr>
        <a:xfrm>
          <a:off x="0" y="3288811"/>
          <a:ext cx="10058399" cy="431730"/>
        </a:xfrm>
        <a:prstGeom prst="roundRect">
          <a:avLst/>
        </a:prstGeom>
        <a:gradFill rotWithShape="0">
          <a:gsLst>
            <a:gs pos="0">
              <a:schemeClr val="accent6">
                <a:hueOff val="0"/>
                <a:satOff val="0"/>
                <a:lumOff val="0"/>
                <a:alphaOff val="0"/>
                <a:satMod val="100000"/>
                <a:lumMod val="100000"/>
              </a:schemeClr>
            </a:gs>
            <a:gs pos="50000">
              <a:schemeClr val="accent6">
                <a:hueOff val="0"/>
                <a:satOff val="0"/>
                <a:lumOff val="0"/>
                <a:alphaOff val="0"/>
                <a:shade val="99000"/>
                <a:satMod val="105000"/>
                <a:lumMod val="100000"/>
              </a:schemeClr>
            </a:gs>
            <a:gs pos="100000">
              <a:schemeClr val="accent6">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Memory leak</a:t>
          </a:r>
        </a:p>
      </dsp:txBody>
      <dsp:txXfrm>
        <a:off x="21075" y="3309886"/>
        <a:ext cx="10016249" cy="3895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E15F0-C4B3-4221-9059-D2166E7A2632}">
      <dsp:nvSpPr>
        <dsp:cNvPr id="0" name=""/>
        <dsp:cNvSpPr/>
      </dsp:nvSpPr>
      <dsp:spPr>
        <a:xfrm>
          <a:off x="0" y="91577"/>
          <a:ext cx="6655960" cy="1275446"/>
        </a:xfrm>
        <a:prstGeom prst="roundRect">
          <a:avLst/>
        </a:prstGeom>
        <a:gradFill rotWithShape="0">
          <a:gsLst>
            <a:gs pos="0">
              <a:schemeClr val="dk2">
                <a:hueOff val="0"/>
                <a:satOff val="0"/>
                <a:lumOff val="0"/>
                <a:alphaOff val="0"/>
                <a:satMod val="100000"/>
                <a:lumMod val="100000"/>
              </a:schemeClr>
            </a:gs>
            <a:gs pos="50000">
              <a:schemeClr val="dk2">
                <a:hueOff val="0"/>
                <a:satOff val="0"/>
                <a:lumOff val="0"/>
                <a:alphaOff val="0"/>
                <a:shade val="99000"/>
                <a:satMod val="105000"/>
                <a:lumMod val="100000"/>
              </a:schemeClr>
            </a:gs>
            <a:gs pos="100000">
              <a:schemeClr val="dk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Buffer overflow is probably the best known form of software </a:t>
          </a:r>
          <a:r>
            <a:rPr lang="en-US" sz="1800" kern="1200" dirty="0">
              <a:hlinkClick xmlns:r="http://schemas.openxmlformats.org/officeDocument/2006/relationships" r:id="rId1"/>
            </a:rPr>
            <a:t>security vulnerability</a:t>
          </a:r>
          <a:r>
            <a:rPr lang="en-US" sz="1800" kern="1200" dirty="0"/>
            <a:t>.</a:t>
          </a:r>
        </a:p>
      </dsp:txBody>
      <dsp:txXfrm>
        <a:off x="62262" y="153839"/>
        <a:ext cx="6531436" cy="1150922"/>
      </dsp:txXfrm>
    </dsp:sp>
    <dsp:sp modelId="{D14CF063-F555-43EE-B190-0633D3CC0C0E}">
      <dsp:nvSpPr>
        <dsp:cNvPr id="0" name=""/>
        <dsp:cNvSpPr/>
      </dsp:nvSpPr>
      <dsp:spPr>
        <a:xfrm>
          <a:off x="0" y="1418863"/>
          <a:ext cx="6655960" cy="1275446"/>
        </a:xfrm>
        <a:prstGeom prst="roundRect">
          <a:avLst/>
        </a:prstGeom>
        <a:gradFill rotWithShape="0">
          <a:gsLst>
            <a:gs pos="0">
              <a:schemeClr val="dk2">
                <a:hueOff val="0"/>
                <a:satOff val="0"/>
                <a:lumOff val="0"/>
                <a:alphaOff val="0"/>
                <a:satMod val="100000"/>
                <a:lumMod val="100000"/>
              </a:schemeClr>
            </a:gs>
            <a:gs pos="50000">
              <a:schemeClr val="dk2">
                <a:hueOff val="0"/>
                <a:satOff val="0"/>
                <a:lumOff val="0"/>
                <a:alphaOff val="0"/>
                <a:shade val="99000"/>
                <a:satMod val="105000"/>
                <a:lumMod val="100000"/>
              </a:schemeClr>
            </a:gs>
            <a:gs pos="100000">
              <a:schemeClr val="dk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 buffer overflow occurs when a program tries to </a:t>
          </a:r>
          <a:r>
            <a:rPr lang="en-US" sz="1800" b="1" kern="1200" dirty="0"/>
            <a:t>put more data into a buffer than it can hold, or when a program tries to put data into a memory area beyond a buffer</a:t>
          </a:r>
          <a:r>
            <a:rPr lang="en-US" sz="1800" kern="1200" dirty="0"/>
            <a:t>.</a:t>
          </a:r>
        </a:p>
      </dsp:txBody>
      <dsp:txXfrm>
        <a:off x="62262" y="1481125"/>
        <a:ext cx="6531436" cy="1150922"/>
      </dsp:txXfrm>
    </dsp:sp>
    <dsp:sp modelId="{33A14CE7-04C8-4E34-BAC5-EA99141E7144}">
      <dsp:nvSpPr>
        <dsp:cNvPr id="0" name=""/>
        <dsp:cNvSpPr/>
      </dsp:nvSpPr>
      <dsp:spPr>
        <a:xfrm>
          <a:off x="0" y="2746150"/>
          <a:ext cx="6655960" cy="1275446"/>
        </a:xfrm>
        <a:prstGeom prst="roundRect">
          <a:avLst/>
        </a:prstGeom>
        <a:gradFill rotWithShape="0">
          <a:gsLst>
            <a:gs pos="0">
              <a:schemeClr val="dk2">
                <a:hueOff val="0"/>
                <a:satOff val="0"/>
                <a:lumOff val="0"/>
                <a:alphaOff val="0"/>
                <a:satMod val="100000"/>
                <a:lumMod val="100000"/>
              </a:schemeClr>
            </a:gs>
            <a:gs pos="50000">
              <a:schemeClr val="dk2">
                <a:hueOff val="0"/>
                <a:satOff val="0"/>
                <a:lumOff val="0"/>
                <a:alphaOff val="0"/>
                <a:shade val="99000"/>
                <a:satMod val="105000"/>
                <a:lumMod val="100000"/>
              </a:schemeClr>
            </a:gs>
            <a:gs pos="100000">
              <a:schemeClr val="dk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Buffer overflow vulnerabilities can occur in code that: </a:t>
          </a:r>
          <a:r>
            <a:rPr lang="en-US" sz="1800" b="1" kern="1200" dirty="0">
              <a:solidFill>
                <a:schemeClr val="tx1"/>
              </a:solidFill>
            </a:rPr>
            <a:t>relies on external data to control its behavior and do not perform bounds checking</a:t>
          </a:r>
          <a:r>
            <a:rPr lang="en-US" sz="1800" kern="1200" dirty="0">
              <a:solidFill>
                <a:schemeClr val="tx1"/>
              </a:solidFill>
            </a:rPr>
            <a:t>, and it can easily overwrite the allocated bounds of the buffers they operate upon.</a:t>
          </a:r>
        </a:p>
      </dsp:txBody>
      <dsp:txXfrm>
        <a:off x="62262" y="2808412"/>
        <a:ext cx="6531436" cy="1150922"/>
      </dsp:txXfrm>
    </dsp:sp>
    <dsp:sp modelId="{2F1D9617-A984-4BAC-A466-182C9E9D06D4}">
      <dsp:nvSpPr>
        <dsp:cNvPr id="0" name=""/>
        <dsp:cNvSpPr/>
      </dsp:nvSpPr>
      <dsp:spPr>
        <a:xfrm>
          <a:off x="0" y="4073436"/>
          <a:ext cx="6655960" cy="1275446"/>
        </a:xfrm>
        <a:prstGeom prst="roundRect">
          <a:avLst/>
        </a:prstGeom>
        <a:gradFill rotWithShape="0">
          <a:gsLst>
            <a:gs pos="0">
              <a:schemeClr val="dk2">
                <a:hueOff val="0"/>
                <a:satOff val="0"/>
                <a:lumOff val="0"/>
                <a:alphaOff val="0"/>
                <a:satMod val="100000"/>
                <a:lumMod val="100000"/>
              </a:schemeClr>
            </a:gs>
            <a:gs pos="50000">
              <a:schemeClr val="dk2">
                <a:hueOff val="0"/>
                <a:satOff val="0"/>
                <a:lumOff val="0"/>
                <a:alphaOff val="0"/>
                <a:shade val="99000"/>
                <a:satMod val="105000"/>
                <a:lumMod val="100000"/>
              </a:schemeClr>
            </a:gs>
            <a:gs pos="100000">
              <a:schemeClr val="dk2">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Writing outside the bounds of a block of allocated memory can corrupt data, crash the program, or cause the execution of malicious code.</a:t>
          </a:r>
        </a:p>
      </dsp:txBody>
      <dsp:txXfrm>
        <a:off x="62262" y="4135698"/>
        <a:ext cx="6531436" cy="11509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9AA6C-105F-4FAB-99D8-2B44F740675B}">
      <dsp:nvSpPr>
        <dsp:cNvPr id="0" name=""/>
        <dsp:cNvSpPr/>
      </dsp:nvSpPr>
      <dsp:spPr>
        <a:xfrm>
          <a:off x="0" y="605411"/>
          <a:ext cx="10058399" cy="11176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D94988-FF9E-4DB5-84B5-2188931555CE}">
      <dsp:nvSpPr>
        <dsp:cNvPr id="0" name=""/>
        <dsp:cNvSpPr/>
      </dsp:nvSpPr>
      <dsp:spPr>
        <a:xfrm>
          <a:off x="338099" y="856890"/>
          <a:ext cx="614725" cy="6147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6F943F-7B39-4A63-95FC-27CF4B4DF913}">
      <dsp:nvSpPr>
        <dsp:cNvPr id="0" name=""/>
        <dsp:cNvSpPr/>
      </dsp:nvSpPr>
      <dsp:spPr>
        <a:xfrm>
          <a:off x="1290924" y="605411"/>
          <a:ext cx="8767475" cy="1117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8" tIns="118288" rIns="118288" bIns="118288" numCol="1" spcCol="1270" anchor="ctr" anchorCtr="0">
          <a:noAutofit/>
        </a:bodyPr>
        <a:lstStyle/>
        <a:p>
          <a:pPr marL="0" lvl="0" indent="0" algn="l" defTabSz="889000">
            <a:lnSpc>
              <a:spcPct val="90000"/>
            </a:lnSpc>
            <a:spcBef>
              <a:spcPct val="0"/>
            </a:spcBef>
            <a:spcAft>
              <a:spcPct val="35000"/>
            </a:spcAft>
            <a:buNone/>
          </a:pPr>
          <a:r>
            <a:rPr lang="en-US" sz="2000" kern="1200"/>
            <a:t>To avoid this type of violation, we need to verify all code that accepts input from users via the HTTP request and ensure it provides appropriate size and type checking on all such inputs.</a:t>
          </a:r>
        </a:p>
      </dsp:txBody>
      <dsp:txXfrm>
        <a:off x="1290924" y="605411"/>
        <a:ext cx="8767475" cy="1117683"/>
      </dsp:txXfrm>
    </dsp:sp>
    <dsp:sp modelId="{9D976E7E-1A9A-4237-9367-38623D57C8AA}">
      <dsp:nvSpPr>
        <dsp:cNvPr id="0" name=""/>
        <dsp:cNvSpPr/>
      </dsp:nvSpPr>
      <dsp:spPr>
        <a:xfrm>
          <a:off x="0" y="2002516"/>
          <a:ext cx="10058399" cy="11176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52C9A-CC65-4993-BF19-0B5BB54790D7}">
      <dsp:nvSpPr>
        <dsp:cNvPr id="0" name=""/>
        <dsp:cNvSpPr/>
      </dsp:nvSpPr>
      <dsp:spPr>
        <a:xfrm>
          <a:off x="338099" y="2253995"/>
          <a:ext cx="614725" cy="6147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8CD4B5-CB66-48F9-B9A8-09DDC229BA8E}">
      <dsp:nvSpPr>
        <dsp:cNvPr id="0" name=""/>
        <dsp:cNvSpPr/>
      </dsp:nvSpPr>
      <dsp:spPr>
        <a:xfrm>
          <a:off x="1290924" y="2002516"/>
          <a:ext cx="8767475" cy="1117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88" tIns="118288" rIns="118288" bIns="118288" numCol="1" spcCol="1270" anchor="ctr" anchorCtr="0">
          <a:noAutofit/>
        </a:bodyPr>
        <a:lstStyle/>
        <a:p>
          <a:pPr marL="0" lvl="0" indent="0" algn="l" defTabSz="889000">
            <a:lnSpc>
              <a:spcPct val="90000"/>
            </a:lnSpc>
            <a:spcBef>
              <a:spcPct val="0"/>
            </a:spcBef>
            <a:spcAft>
              <a:spcPct val="35000"/>
            </a:spcAft>
            <a:buNone/>
          </a:pPr>
          <a:r>
            <a:rPr lang="en-US" sz="2000" kern="1200"/>
            <a:t>It’s also recommended to validate that array indices are within the proper bounds before using them as an index to an array.</a:t>
          </a:r>
        </a:p>
      </dsp:txBody>
      <dsp:txXfrm>
        <a:off x="1290924" y="2002516"/>
        <a:ext cx="8767475" cy="111768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fr-FR"/>
              <a:t>Modifiez le style du titre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AE75AFE7-F937-46A9-8859-51EF225CCE7E}" type="datetimeFigureOut">
              <a:rPr lang="en-US" smtClean="0"/>
              <a:t>3/16/2023</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D79E3454-407B-4FE8-B432-E03BAB059F81}" type="slidenum">
              <a:rPr lang="en-US" smtClean="0"/>
              <a:t>‹N°›</a:t>
            </a:fld>
            <a:endParaRPr lang="en-US"/>
          </a:p>
        </p:txBody>
      </p:sp>
    </p:spTree>
    <p:extLst>
      <p:ext uri="{BB962C8B-B14F-4D97-AF65-F5344CB8AC3E}">
        <p14:creationId xmlns:p14="http://schemas.microsoft.com/office/powerpoint/2010/main" val="84334277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E75AFE7-F937-46A9-8859-51EF225CCE7E}"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E3454-407B-4FE8-B432-E03BAB059F81}" type="slidenum">
              <a:rPr lang="en-US" smtClean="0"/>
              <a:t>‹N°›</a:t>
            </a:fld>
            <a:endParaRPr lang="en-US"/>
          </a:p>
        </p:txBody>
      </p:sp>
    </p:spTree>
    <p:extLst>
      <p:ext uri="{BB962C8B-B14F-4D97-AF65-F5344CB8AC3E}">
        <p14:creationId xmlns:p14="http://schemas.microsoft.com/office/powerpoint/2010/main" val="380709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E75AFE7-F937-46A9-8859-51EF225CCE7E}"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E3454-407B-4FE8-B432-E03BAB059F81}" type="slidenum">
              <a:rPr lang="en-US" smtClean="0"/>
              <a:t>‹N°›</a:t>
            </a:fld>
            <a:endParaRPr lang="en-US"/>
          </a:p>
        </p:txBody>
      </p:sp>
    </p:spTree>
    <p:extLst>
      <p:ext uri="{BB962C8B-B14F-4D97-AF65-F5344CB8AC3E}">
        <p14:creationId xmlns:p14="http://schemas.microsoft.com/office/powerpoint/2010/main" val="296503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E75AFE7-F937-46A9-8859-51EF225CCE7E}"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E3454-407B-4FE8-B432-E03BAB059F81}" type="slidenum">
              <a:rPr lang="en-US" smtClean="0"/>
              <a:t>‹N°›</a:t>
            </a:fld>
            <a:endParaRPr lang="en-US"/>
          </a:p>
        </p:txBody>
      </p:sp>
    </p:spTree>
    <p:extLst>
      <p:ext uri="{BB962C8B-B14F-4D97-AF65-F5344CB8AC3E}">
        <p14:creationId xmlns:p14="http://schemas.microsoft.com/office/powerpoint/2010/main" val="3362450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fr-FR"/>
              <a:t>Modifiez le style du titre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AE75AFE7-F937-46A9-8859-51EF225CCE7E}" type="datetimeFigureOut">
              <a:rPr lang="en-US" smtClean="0"/>
              <a:t>3/16/2023</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D79E3454-407B-4FE8-B432-E03BAB059F81}" type="slidenum">
              <a:rPr lang="en-US" smtClean="0"/>
              <a:t>‹N°›</a:t>
            </a:fld>
            <a:endParaRPr lang="en-US"/>
          </a:p>
        </p:txBody>
      </p:sp>
    </p:spTree>
    <p:extLst>
      <p:ext uri="{BB962C8B-B14F-4D97-AF65-F5344CB8AC3E}">
        <p14:creationId xmlns:p14="http://schemas.microsoft.com/office/powerpoint/2010/main" val="164634160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E75AFE7-F937-46A9-8859-51EF225CCE7E}"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9E3454-407B-4FE8-B432-E03BAB059F81}" type="slidenum">
              <a:rPr lang="en-US" smtClean="0"/>
              <a:t>‹N°›</a:t>
            </a:fld>
            <a:endParaRPr lang="en-US"/>
          </a:p>
        </p:txBody>
      </p:sp>
    </p:spTree>
    <p:extLst>
      <p:ext uri="{BB962C8B-B14F-4D97-AF65-F5344CB8AC3E}">
        <p14:creationId xmlns:p14="http://schemas.microsoft.com/office/powerpoint/2010/main" val="366113375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E75AFE7-F937-46A9-8859-51EF225CCE7E}" type="datetimeFigureOut">
              <a:rPr lang="en-US" smtClean="0"/>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9E3454-407B-4FE8-B432-E03BAB059F81}" type="slidenum">
              <a:rPr lang="en-US" smtClean="0"/>
              <a:t>‹N°›</a:t>
            </a:fld>
            <a:endParaRPr lang="en-US"/>
          </a:p>
        </p:txBody>
      </p:sp>
    </p:spTree>
    <p:extLst>
      <p:ext uri="{BB962C8B-B14F-4D97-AF65-F5344CB8AC3E}">
        <p14:creationId xmlns:p14="http://schemas.microsoft.com/office/powerpoint/2010/main" val="96193508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E75AFE7-F937-46A9-8859-51EF225CCE7E}" type="datetimeFigureOut">
              <a:rPr lang="en-US" smtClean="0"/>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9E3454-407B-4FE8-B432-E03BAB059F81}" type="slidenum">
              <a:rPr lang="en-US" smtClean="0"/>
              <a:t>‹N°›</a:t>
            </a:fld>
            <a:endParaRPr lang="en-US"/>
          </a:p>
        </p:txBody>
      </p:sp>
    </p:spTree>
    <p:extLst>
      <p:ext uri="{BB962C8B-B14F-4D97-AF65-F5344CB8AC3E}">
        <p14:creationId xmlns:p14="http://schemas.microsoft.com/office/powerpoint/2010/main" val="4265941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5AFE7-F937-46A9-8859-51EF225CCE7E}" type="datetimeFigureOut">
              <a:rPr lang="en-US" smtClean="0"/>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9E3454-407B-4FE8-B432-E03BAB059F81}" type="slidenum">
              <a:rPr lang="en-US" smtClean="0"/>
              <a:t>‹N°›</a:t>
            </a:fld>
            <a:endParaRPr lang="en-US"/>
          </a:p>
        </p:txBody>
      </p:sp>
    </p:spTree>
    <p:extLst>
      <p:ext uri="{BB962C8B-B14F-4D97-AF65-F5344CB8AC3E}">
        <p14:creationId xmlns:p14="http://schemas.microsoft.com/office/powerpoint/2010/main" val="2169452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fr-FR"/>
              <a:t>Modifiez le style du titre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AE75AFE7-F937-46A9-8859-51EF225CCE7E}"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D79E3454-407B-4FE8-B432-E03BAB059F81}" type="slidenum">
              <a:rPr lang="en-US" smtClean="0"/>
              <a:t>‹N°›</a:t>
            </a:fld>
            <a:endParaRPr lang="en-US"/>
          </a:p>
        </p:txBody>
      </p:sp>
    </p:spTree>
    <p:extLst>
      <p:ext uri="{BB962C8B-B14F-4D97-AF65-F5344CB8AC3E}">
        <p14:creationId xmlns:p14="http://schemas.microsoft.com/office/powerpoint/2010/main" val="258490626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fr-FR"/>
              <a:t>Modifiez le style du titre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AE75AFE7-F937-46A9-8859-51EF225CCE7E}" type="datetimeFigureOut">
              <a:rPr lang="en-US" smtClean="0"/>
              <a:t>3/16/2023</a:t>
            </a:fld>
            <a:endParaRPr lang="en-US"/>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D79E3454-407B-4FE8-B432-E03BAB059F81}" type="slidenum">
              <a:rPr lang="en-US" smtClean="0"/>
              <a:t>‹N°›</a:t>
            </a:fld>
            <a:endParaRPr lang="en-US"/>
          </a:p>
        </p:txBody>
      </p:sp>
    </p:spTree>
    <p:extLst>
      <p:ext uri="{BB962C8B-B14F-4D97-AF65-F5344CB8AC3E}">
        <p14:creationId xmlns:p14="http://schemas.microsoft.com/office/powerpoint/2010/main" val="3159979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AE75AFE7-F937-46A9-8859-51EF225CCE7E}" type="datetimeFigureOut">
              <a:rPr lang="en-US" smtClean="0"/>
              <a:t>3/16/2023</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79E3454-407B-4FE8-B432-E03BAB059F81}" type="slidenum">
              <a:rPr lang="en-US" smtClean="0"/>
              <a:t>‹N°›</a:t>
            </a:fld>
            <a:endParaRPr lang="en-US"/>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3302500130"/>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g"/><Relationship Id="rId1" Type="http://schemas.openxmlformats.org/officeDocument/2006/relationships/slideLayout" Target="../slideLayouts/slideLayout6.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b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v8.dev/blog/orinoco-parallel-scavenger"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eveloper.mozilla.org/en-US/docs/Web/JavaScript/Reference/Global_Objects/FinalizationRegistr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hyperlink" Target="https://www.baeldung.com/java-choosing-gc-algorithm" TargetMode="Externa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72.sv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hyperlink" Target="https://owasp.org/www-community/vulnerabilities/Buffer_Overflow" TargetMode="External"/><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80.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hyperlink" Target="https://alexgaynor.net/2019/aug/12/introduction-to-memory-unsafety-for-vps-of-engineering/" TargetMode="External"/><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hyperlink" Target="https://cwe.mitre.org/data/definitions/476.html#:~:text=A%20NULL%20pointer%20dereference%20occurs,causing%20a%20crash%20or%20exit.&amp;text=NULL%20pointer%20dereference%20issues%20can,conditions%2C%20and%20simple%20programming%20omissions."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reactjs.org/blog/2015/12/16/ismounted-antipattern.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en.wikipedia.org/wiki/Trampoline_(computing)" TargetMode="Externa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2" Type="http://schemas.openxmlformats.org/officeDocument/2006/relationships/image" Target="../media/image4.b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png"/><Relationship Id="rId1" Type="http://schemas.openxmlformats.org/officeDocument/2006/relationships/slideLayout" Target="../slideLayouts/slideLayout6.xml"/><Relationship Id="rId4" Type="http://schemas.openxmlformats.org/officeDocument/2006/relationships/image" Target="../media/image109.gif"/></Relationships>
</file>

<file path=ppt/slides/_rels/slide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facebook/react/issues/12947"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7.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WeakSet" TargetMode="External"/><Relationship Id="rId2" Type="http://schemas.openxmlformats.org/officeDocument/2006/relationships/hyperlink" Target="https://developer.mozilla.org/en-US/docs/Web/JavaScript/Reference/Global_Objects/WeakMap" TargetMode="External"/><Relationship Id="rId1" Type="http://schemas.openxmlformats.org/officeDocument/2006/relationships/slideLayout" Target="../slideLayouts/slideLayout2.xml"/><Relationship Id="rId6" Type="http://schemas.openxmlformats.org/officeDocument/2006/relationships/hyperlink" Target="https://blog.carbonteq.com/javascript-garbage-collection/" TargetMode="External"/><Relationship Id="rId5" Type="http://schemas.openxmlformats.org/officeDocument/2006/relationships/image" Target="../media/image113.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nodejs.org/en/docs/guides/diagnostics/memory/using-heap-snapshot/" TargetMode="External"/><Relationship Id="rId1" Type="http://schemas.openxmlformats.org/officeDocument/2006/relationships/slideLayout" Target="../slideLayouts/slideLayout2.xml"/><Relationship Id="rId5" Type="http://schemas.openxmlformats.org/officeDocument/2006/relationships/hyperlink" Target="https://nodejs.org/en/docs/guides/diagnostics/memory/" TargetMode="External"/><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b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1.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image" Target="../media/image129.jpeg"/><Relationship Id="rId4" Type="http://schemas.openxmlformats.org/officeDocument/2006/relationships/image" Target="../media/image128.jpeg"/></Relationships>
</file>

<file path=ppt/slides/_rels/slide63.xml.rels><?xml version="1.0" encoding="UTF-8" standalone="yes"?>
<Relationships xmlns="http://schemas.openxmlformats.org/package/2006/relationships"><Relationship Id="rId3" Type="http://schemas.openxmlformats.org/officeDocument/2006/relationships/hyperlink" Target="https://betterprogramming.pub/memory-safety-violations-a3e75536cc9" TargetMode="External"/><Relationship Id="rId2" Type="http://schemas.openxmlformats.org/officeDocument/2006/relationships/image" Target="../media/image2.jpg"/><Relationship Id="rId1" Type="http://schemas.openxmlformats.org/officeDocument/2006/relationships/slideLayout" Target="../slideLayouts/slideLayout3.xml"/><Relationship Id="rId5" Type="http://schemas.openxmlformats.org/officeDocument/2006/relationships/image" Target="../media/image131.svg"/><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33.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baeldung.com/java-memory-leaks#:~:text=A%20Memory%20Leak%20is%20a,degrades%20system%20performance%20over%20time." TargetMode="Externa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2" Type="http://schemas.openxmlformats.org/officeDocument/2006/relationships/image" Target="../media/image4.b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b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391" name="Rectangle 1390">
            <a:extLst>
              <a:ext uri="{FF2B5EF4-FFF2-40B4-BE49-F238E27FC236}">
                <a16:creationId xmlns:a16="http://schemas.microsoft.com/office/drawing/2014/main" id="{904B0613-4B9E-419E-B0B1-5203F45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FA5AECE-8921-4162-9FF6-D38FC9B033DE}"/>
              </a:ext>
            </a:extLst>
          </p:cNvPr>
          <p:cNvSpPr>
            <a:spLocks noGrp="1"/>
          </p:cNvSpPr>
          <p:nvPr>
            <p:ph type="ctrTitle"/>
          </p:nvPr>
        </p:nvSpPr>
        <p:spPr>
          <a:xfrm>
            <a:off x="8560024" y="1442916"/>
            <a:ext cx="3238829" cy="3252231"/>
          </a:xfrm>
        </p:spPr>
        <p:txBody>
          <a:bodyPr>
            <a:normAutofit/>
          </a:bodyPr>
          <a:lstStyle/>
          <a:p>
            <a:r>
              <a:rPr lang="en-US" sz="4800">
                <a:solidFill>
                  <a:srgbClr val="FFFFFF"/>
                </a:solidFill>
              </a:rPr>
              <a:t>How to avoid memory issues?</a:t>
            </a:r>
          </a:p>
        </p:txBody>
      </p:sp>
      <p:sp>
        <p:nvSpPr>
          <p:cNvPr id="3" name="Sous-titre 2">
            <a:extLst>
              <a:ext uri="{FF2B5EF4-FFF2-40B4-BE49-F238E27FC236}">
                <a16:creationId xmlns:a16="http://schemas.microsoft.com/office/drawing/2014/main" id="{B41E3E86-F664-4812-988E-3A0C9C5464DB}"/>
              </a:ext>
            </a:extLst>
          </p:cNvPr>
          <p:cNvSpPr>
            <a:spLocks noGrp="1"/>
          </p:cNvSpPr>
          <p:nvPr>
            <p:ph type="subTitle" idx="1"/>
          </p:nvPr>
        </p:nvSpPr>
        <p:spPr>
          <a:xfrm>
            <a:off x="8560024" y="4708186"/>
            <a:ext cx="3238829" cy="1496816"/>
          </a:xfrm>
        </p:spPr>
        <p:txBody>
          <a:bodyPr>
            <a:normAutofit/>
          </a:bodyPr>
          <a:lstStyle/>
          <a:p>
            <a:pPr>
              <a:spcAft>
                <a:spcPts val="600"/>
              </a:spcAft>
            </a:pPr>
            <a:r>
              <a:rPr lang="fr-FR" sz="1400">
                <a:solidFill>
                  <a:srgbClr val="FFFFFF"/>
                </a:solidFill>
              </a:rPr>
              <a:t>Ben Khalfallah Héla</a:t>
            </a:r>
            <a:endParaRPr lang="en-US" sz="1400">
              <a:solidFill>
                <a:srgbClr val="FFFFFF"/>
              </a:solidFill>
            </a:endParaRPr>
          </a:p>
        </p:txBody>
      </p:sp>
      <p:sp useBgFill="1">
        <p:nvSpPr>
          <p:cNvPr id="1393" name="Rectangle 1392">
            <a:extLst>
              <a:ext uri="{FF2B5EF4-FFF2-40B4-BE49-F238E27FC236}">
                <a16:creationId xmlns:a16="http://schemas.microsoft.com/office/drawing/2014/main" id="{BC7B8D30-1A58-4AAC-8B25-A5FA6A2A8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5" name="Rectangle 1394">
            <a:extLst>
              <a:ext uri="{FF2B5EF4-FFF2-40B4-BE49-F238E27FC236}">
                <a16:creationId xmlns:a16="http://schemas.microsoft.com/office/drawing/2014/main" id="{8DE2132D-D49D-4BB5-A347-6DE7A2060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909241"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397" name="Rectangle 1396">
            <a:extLst>
              <a:ext uri="{FF2B5EF4-FFF2-40B4-BE49-F238E27FC236}">
                <a16:creationId xmlns:a16="http://schemas.microsoft.com/office/drawing/2014/main" id="{E50A98F1-56AC-43B2-BBCB-70A389404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77" y="806752"/>
            <a:ext cx="6570161" cy="5244497"/>
          </a:xfrm>
          <a:prstGeom prst="rect">
            <a:avLst/>
          </a:prstGeom>
          <a:noFill/>
          <a:ln w="6350" cap="sq" cmpd="sng" algn="ctr">
            <a:solidFill>
              <a:schemeClr val="tx1">
                <a:lumMod val="75000"/>
                <a:lumOff val="25000"/>
              </a:schemeClr>
            </a:solidFill>
            <a:prstDash val="solid"/>
            <a:miter lim="800000"/>
          </a:ln>
          <a:effectLst/>
        </p:spPr>
      </p:sp>
      <p:pic>
        <p:nvPicPr>
          <p:cNvPr id="1102" name="Picture 36" descr="gumi offers four core programming languages">
            <a:extLst>
              <a:ext uri="{FF2B5EF4-FFF2-40B4-BE49-F238E27FC236}">
                <a16:creationId xmlns:a16="http://schemas.microsoft.com/office/drawing/2014/main" id="{7813BBE6-4F74-41F3-AAD1-563DA7528C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53" r="13427" b="1"/>
          <a:stretch/>
        </p:blipFill>
        <p:spPr bwMode="auto">
          <a:xfrm>
            <a:off x="977469" y="971344"/>
            <a:ext cx="6240977" cy="4915313"/>
          </a:xfrm>
          <a:prstGeom prst="rect">
            <a:avLst/>
          </a:prstGeom>
          <a:noFill/>
          <a:extLst>
            <a:ext uri="{909E8E84-426E-40DD-AFC4-6F175D3DCCD1}">
              <a14:hiddenFill xmlns:a14="http://schemas.microsoft.com/office/drawing/2010/main">
                <a:solidFill>
                  <a:srgbClr val="FFFFFF"/>
                </a:solidFill>
              </a14:hiddenFill>
            </a:ext>
          </a:extLst>
        </p:spPr>
      </p:pic>
      <p:sp>
        <p:nvSpPr>
          <p:cNvPr id="1399" name="Rectangle 1398">
            <a:extLst>
              <a:ext uri="{FF2B5EF4-FFF2-40B4-BE49-F238E27FC236}">
                <a16:creationId xmlns:a16="http://schemas.microsoft.com/office/drawing/2014/main" id="{C2A8A693-4DC5-41FD-813A-E84EDC53C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83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01" name="Straight Connector 1400">
            <a:extLst>
              <a:ext uri="{FF2B5EF4-FFF2-40B4-BE49-F238E27FC236}">
                <a16:creationId xmlns:a16="http://schemas.microsoft.com/office/drawing/2014/main" id="{18C10447-0754-466B-A932-C8DE772B3B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03" name="Straight Connector 1402">
            <a:extLst>
              <a:ext uri="{FF2B5EF4-FFF2-40B4-BE49-F238E27FC236}">
                <a16:creationId xmlns:a16="http://schemas.microsoft.com/office/drawing/2014/main" id="{B5CD974D-BA97-43C6-9D15-03D341934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3777"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05" name="Straight Connector 1404">
            <a:extLst>
              <a:ext uri="{FF2B5EF4-FFF2-40B4-BE49-F238E27FC236}">
                <a16:creationId xmlns:a16="http://schemas.microsoft.com/office/drawing/2014/main" id="{55DD568F-766A-4D4C-A287-EAF316CF28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1286150"/>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705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24">
            <a:extLst>
              <a:ext uri="{FF2B5EF4-FFF2-40B4-BE49-F238E27FC236}">
                <a16:creationId xmlns:a16="http://schemas.microsoft.com/office/drawing/2014/main" id="{B57E5DB9-047E-4B99-96C4-E508AF14C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6">
            <a:extLst>
              <a:ext uri="{FF2B5EF4-FFF2-40B4-BE49-F238E27FC236}">
                <a16:creationId xmlns:a16="http://schemas.microsoft.com/office/drawing/2014/main" id="{E56C4C32-613C-4BB8-9DBD-314668DFA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solidFill>
            <a:schemeClr val="bg2"/>
          </a:solidFill>
          <a:ln w="6350" cap="sq" cmpd="sng" algn="ctr">
            <a:noFill/>
            <a:prstDash val="solid"/>
            <a:miter lim="800000"/>
          </a:ln>
          <a:effectLst/>
        </p:spPr>
      </p:sp>
      <p:sp>
        <p:nvSpPr>
          <p:cNvPr id="2" name="Titre 1">
            <a:extLst>
              <a:ext uri="{FF2B5EF4-FFF2-40B4-BE49-F238E27FC236}">
                <a16:creationId xmlns:a16="http://schemas.microsoft.com/office/drawing/2014/main" id="{718397E7-A3FA-461B-B0A5-C395778DA54A}"/>
              </a:ext>
            </a:extLst>
          </p:cNvPr>
          <p:cNvSpPr>
            <a:spLocks noGrp="1"/>
          </p:cNvSpPr>
          <p:nvPr>
            <p:ph type="title"/>
          </p:nvPr>
        </p:nvSpPr>
        <p:spPr>
          <a:xfrm>
            <a:off x="578442" y="689472"/>
            <a:ext cx="3765200" cy="5479056"/>
          </a:xfrm>
        </p:spPr>
        <p:txBody>
          <a:bodyPr>
            <a:normAutofit/>
          </a:bodyPr>
          <a:lstStyle/>
          <a:p>
            <a:pPr algn="ctr"/>
            <a:r>
              <a:rPr lang="fr-FR"/>
              <a:t>What we’ll see ?</a:t>
            </a:r>
            <a:endParaRPr lang="en-US"/>
          </a:p>
        </p:txBody>
      </p:sp>
      <p:sp>
        <p:nvSpPr>
          <p:cNvPr id="49" name="Rectangle 28">
            <a:extLst>
              <a:ext uri="{FF2B5EF4-FFF2-40B4-BE49-F238E27FC236}">
                <a16:creationId xmlns:a16="http://schemas.microsoft.com/office/drawing/2014/main" id="{55973FA6-2A55-4BD8-A266-8F0F39355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20" name="Espace réservé du contenu 2">
            <a:extLst>
              <a:ext uri="{FF2B5EF4-FFF2-40B4-BE49-F238E27FC236}">
                <a16:creationId xmlns:a16="http://schemas.microsoft.com/office/drawing/2014/main" id="{380FD902-2477-7CFF-1856-E871AC2E3F99}"/>
              </a:ext>
            </a:extLst>
          </p:cNvPr>
          <p:cNvGraphicFramePr>
            <a:graphicFrameLocks noGrp="1"/>
          </p:cNvGraphicFramePr>
          <p:nvPr>
            <p:ph idx="1"/>
            <p:extLst>
              <p:ext uri="{D42A27DB-BD31-4B8C-83A1-F6EECF244321}">
                <p14:modId xmlns:p14="http://schemas.microsoft.com/office/powerpoint/2010/main" val="958318748"/>
              </p:ext>
            </p:extLst>
          </p:nvPr>
        </p:nvGraphicFramePr>
        <p:xfrm>
          <a:off x="5138058" y="800947"/>
          <a:ext cx="6246248" cy="5207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3429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7" name="Rectangle 53">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108" name="Rectangle 55">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09" name="Rectangle 57">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10" name="Rectangle 59">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1" name="Group 61">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63" name="Straight Connector 62">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12" name="Rectangle 66">
            <a:extLst>
              <a:ext uri="{FF2B5EF4-FFF2-40B4-BE49-F238E27FC236}">
                <a16:creationId xmlns:a16="http://schemas.microsoft.com/office/drawing/2014/main" id="{15CE57D1-B188-493D-A0EC-ACB6B06CB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AD85F51-533B-409F-9E45-FA6D6546A614}"/>
              </a:ext>
            </a:extLst>
          </p:cNvPr>
          <p:cNvSpPr>
            <a:spLocks noGrp="1"/>
          </p:cNvSpPr>
          <p:nvPr>
            <p:ph type="title"/>
          </p:nvPr>
        </p:nvSpPr>
        <p:spPr>
          <a:xfrm>
            <a:off x="5902896" y="640856"/>
            <a:ext cx="5663291" cy="3664336"/>
          </a:xfrm>
        </p:spPr>
        <p:txBody>
          <a:bodyPr vert="horz" lIns="91440" tIns="45720" rIns="91440" bIns="45720" rtlCol="0" anchor="b">
            <a:normAutofit/>
          </a:bodyPr>
          <a:lstStyle/>
          <a:p>
            <a:r>
              <a:rPr lang="en-US" sz="6000">
                <a:solidFill>
                  <a:srgbClr val="FFFFFF"/>
                </a:solidFill>
              </a:rPr>
              <a:t>Running Program’s Memory</a:t>
            </a:r>
          </a:p>
        </p:txBody>
      </p:sp>
      <p:sp>
        <p:nvSpPr>
          <p:cNvPr id="3" name="Espace réservé du texte 2">
            <a:extLst>
              <a:ext uri="{FF2B5EF4-FFF2-40B4-BE49-F238E27FC236}">
                <a16:creationId xmlns:a16="http://schemas.microsoft.com/office/drawing/2014/main" id="{6279DC20-E13E-42B0-BB5B-6694746FDDB2}"/>
              </a:ext>
            </a:extLst>
          </p:cNvPr>
          <p:cNvSpPr>
            <a:spLocks noGrp="1"/>
          </p:cNvSpPr>
          <p:nvPr>
            <p:ph type="body" idx="1"/>
          </p:nvPr>
        </p:nvSpPr>
        <p:spPr>
          <a:xfrm>
            <a:off x="6060332" y="4647562"/>
            <a:ext cx="5505855" cy="1402381"/>
          </a:xfrm>
        </p:spPr>
        <p:txBody>
          <a:bodyPr vert="horz" lIns="91440" tIns="45720" rIns="91440" bIns="45720" rtlCol="0">
            <a:normAutofit/>
          </a:bodyPr>
          <a:lstStyle/>
          <a:p>
            <a:pPr>
              <a:spcBef>
                <a:spcPts val="0"/>
              </a:spcBef>
              <a:spcAft>
                <a:spcPts val="600"/>
              </a:spcAft>
            </a:pPr>
            <a:r>
              <a:rPr lang="en-US" spc="80">
                <a:solidFill>
                  <a:srgbClr val="FFFFFF"/>
                </a:solidFill>
              </a:rPr>
              <a:t>Memory Layout</a:t>
            </a:r>
          </a:p>
        </p:txBody>
      </p:sp>
      <p:sp useBgFill="1">
        <p:nvSpPr>
          <p:cNvPr id="113" name="Rectangle 68">
            <a:extLst>
              <a:ext uri="{FF2B5EF4-FFF2-40B4-BE49-F238E27FC236}">
                <a16:creationId xmlns:a16="http://schemas.microsoft.com/office/drawing/2014/main" id="{C5DD3F10-6BD2-49AB-BCE5-1FE8CEDA8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70">
            <a:extLst>
              <a:ext uri="{FF2B5EF4-FFF2-40B4-BE49-F238E27FC236}">
                <a16:creationId xmlns:a16="http://schemas.microsoft.com/office/drawing/2014/main" id="{AF8BC7BC-7A10-4E08-A731-BEC0EEEF6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5" name="Rectangle 72">
            <a:extLst>
              <a:ext uri="{FF2B5EF4-FFF2-40B4-BE49-F238E27FC236}">
                <a16:creationId xmlns:a16="http://schemas.microsoft.com/office/drawing/2014/main" id="{27207D0A-8AED-4BC1-BDED-1A5096B1C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5445"/>
            <a:ext cx="3616369" cy="5244498"/>
          </a:xfrm>
          <a:prstGeom prst="rect">
            <a:avLst/>
          </a:prstGeom>
          <a:noFill/>
          <a:ln w="6350" cap="sq" cmpd="sng" algn="ctr">
            <a:solidFill>
              <a:schemeClr val="tx1">
                <a:lumMod val="75000"/>
                <a:lumOff val="25000"/>
              </a:schemeClr>
            </a:solidFill>
            <a:prstDash val="solid"/>
            <a:miter lim="800000"/>
          </a:ln>
          <a:effectLst/>
        </p:spPr>
      </p:sp>
      <p:sp>
        <p:nvSpPr>
          <p:cNvPr id="116" name="Rectangle 74">
            <a:extLst>
              <a:ext uri="{FF2B5EF4-FFF2-40B4-BE49-F238E27FC236}">
                <a16:creationId xmlns:a16="http://schemas.microsoft.com/office/drawing/2014/main" id="{17F6822B-1FB6-4A99-96B5-B723F29F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794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7" name="Straight Connector 76">
            <a:extLst>
              <a:ext uri="{FF2B5EF4-FFF2-40B4-BE49-F238E27FC236}">
                <a16:creationId xmlns:a16="http://schemas.microsoft.com/office/drawing/2014/main" id="{DCAEE72B-1345-4537-81E5-57A165933B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82247" y="640855"/>
            <a:ext cx="0" cy="640080"/>
          </a:xfrm>
          <a:prstGeom prst="line">
            <a:avLst/>
          </a:prstGeom>
          <a:solidFill>
            <a:schemeClr val="tx1">
              <a:lumMod val="85000"/>
              <a:lumOff val="15000"/>
            </a:schemeClr>
          </a:solidFill>
          <a:ln>
            <a:solidFill>
              <a:schemeClr val="tx2">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78">
            <a:extLst>
              <a:ext uri="{FF2B5EF4-FFF2-40B4-BE49-F238E27FC236}">
                <a16:creationId xmlns:a16="http://schemas.microsoft.com/office/drawing/2014/main" id="{EDD37244-DD92-4DA5-A02C-38AF9393B4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73887" y="640855"/>
            <a:ext cx="0" cy="640080"/>
          </a:xfrm>
          <a:prstGeom prst="line">
            <a:avLst/>
          </a:prstGeom>
          <a:solidFill>
            <a:schemeClr val="tx1">
              <a:lumMod val="85000"/>
              <a:lumOff val="15000"/>
            </a:schemeClr>
          </a:solidFill>
          <a:ln>
            <a:solidFill>
              <a:schemeClr val="tx2">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80">
            <a:extLst>
              <a:ext uri="{FF2B5EF4-FFF2-40B4-BE49-F238E27FC236}">
                <a16:creationId xmlns:a16="http://schemas.microsoft.com/office/drawing/2014/main" id="{A1F52048-7CB4-444D-ADDB-A3679D30C8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82247" y="1286150"/>
            <a:ext cx="1691640" cy="0"/>
          </a:xfrm>
          <a:prstGeom prst="line">
            <a:avLst/>
          </a:prstGeom>
          <a:solidFill>
            <a:schemeClr val="tx1">
              <a:lumMod val="85000"/>
              <a:lumOff val="15000"/>
            </a:schemeClr>
          </a:solidFill>
          <a:ln>
            <a:solidFill>
              <a:schemeClr val="tx2">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pic>
        <p:nvPicPr>
          <p:cNvPr id="49" name="Graphic 6" descr="Ordinateur">
            <a:extLst>
              <a:ext uri="{FF2B5EF4-FFF2-40B4-BE49-F238E27FC236}">
                <a16:creationId xmlns:a16="http://schemas.microsoft.com/office/drawing/2014/main" id="{98CCC5A8-6E73-5191-4C45-D2951A4473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4515" y="2304514"/>
            <a:ext cx="2661351" cy="2661351"/>
          </a:xfrm>
          <a:prstGeom prst="rect">
            <a:avLst/>
          </a:prstGeom>
        </p:spPr>
      </p:pic>
    </p:spTree>
    <p:extLst>
      <p:ext uri="{BB962C8B-B14F-4D97-AF65-F5344CB8AC3E}">
        <p14:creationId xmlns:p14="http://schemas.microsoft.com/office/powerpoint/2010/main" val="256610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8" name="Rectangle 2060">
            <a:extLst>
              <a:ext uri="{FF2B5EF4-FFF2-40B4-BE49-F238E27FC236}">
                <a16:creationId xmlns:a16="http://schemas.microsoft.com/office/drawing/2014/main" id="{D4D487C0-5910-4D77-AAC5-38583C39A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3D21CF2-0620-47E1-A88A-56A1550EB0ED}"/>
              </a:ext>
            </a:extLst>
          </p:cNvPr>
          <p:cNvSpPr>
            <a:spLocks noGrp="1"/>
          </p:cNvSpPr>
          <p:nvPr>
            <p:ph type="title"/>
          </p:nvPr>
        </p:nvSpPr>
        <p:spPr>
          <a:xfrm>
            <a:off x="7213600" y="642594"/>
            <a:ext cx="4323403" cy="1371600"/>
          </a:xfrm>
        </p:spPr>
        <p:txBody>
          <a:bodyPr>
            <a:normAutofit/>
          </a:bodyPr>
          <a:lstStyle/>
          <a:p>
            <a:r>
              <a:rPr lang="en-US" sz="3400" dirty="0"/>
              <a:t>Running Program’s Memory</a:t>
            </a:r>
          </a:p>
        </p:txBody>
      </p:sp>
      <p:sp>
        <p:nvSpPr>
          <p:cNvPr id="2060" name="Rectangle 2062">
            <a:extLst>
              <a:ext uri="{FF2B5EF4-FFF2-40B4-BE49-F238E27FC236}">
                <a16:creationId xmlns:a16="http://schemas.microsoft.com/office/drawing/2014/main" id="{6C1AAB63-B4E2-446F-A7F3-0E3A1FCA5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7945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a:extLst>
              <a:ext uri="{FF2B5EF4-FFF2-40B4-BE49-F238E27FC236}">
                <a16:creationId xmlns:a16="http://schemas.microsoft.com/office/drawing/2014/main" id="{BAC6CA32-3F4D-4A71-BD63-ECA3FD09E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7654" y="1670949"/>
            <a:ext cx="5367165" cy="3528910"/>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F13D0A35-5C37-49A4-8F27-6C555D46ED44}"/>
              </a:ext>
            </a:extLst>
          </p:cNvPr>
          <p:cNvSpPr>
            <a:spLocks noGrp="1"/>
          </p:cNvSpPr>
          <p:nvPr>
            <p:ph idx="1"/>
          </p:nvPr>
        </p:nvSpPr>
        <p:spPr>
          <a:xfrm>
            <a:off x="7213600" y="2103120"/>
            <a:ext cx="4323404" cy="3931920"/>
          </a:xfrm>
        </p:spPr>
        <p:txBody>
          <a:bodyPr>
            <a:normAutofit lnSpcReduction="10000"/>
          </a:bodyPr>
          <a:lstStyle/>
          <a:p>
            <a:pPr>
              <a:lnSpc>
                <a:spcPct val="90000"/>
              </a:lnSpc>
            </a:pPr>
            <a:r>
              <a:rPr lang="en-US" sz="1700" dirty="0"/>
              <a:t>A typical memory layout of a running program can be as follows:</a:t>
            </a:r>
          </a:p>
          <a:p>
            <a:pPr lvl="1">
              <a:lnSpc>
                <a:spcPct val="90000"/>
              </a:lnSpc>
            </a:pPr>
            <a:r>
              <a:rPr lang="en-US" sz="1700" b="1" dirty="0"/>
              <a:t>Static memory</a:t>
            </a:r>
            <a:r>
              <a:rPr lang="en-US" sz="1700" dirty="0"/>
              <a:t>: static size, static allocation (</a:t>
            </a:r>
            <a:r>
              <a:rPr lang="en-US" sz="1700" b="1" dirty="0"/>
              <a:t>compile time</a:t>
            </a:r>
            <a:r>
              <a:rPr lang="en-US" sz="1700" dirty="0"/>
              <a:t>), for global variables, and static local variables.</a:t>
            </a:r>
          </a:p>
          <a:p>
            <a:pPr lvl="1">
              <a:lnSpc>
                <a:spcPct val="90000"/>
              </a:lnSpc>
            </a:pPr>
            <a:r>
              <a:rPr lang="en-US" sz="1700" b="1" dirty="0"/>
              <a:t>Stack memory (Call Stack): </a:t>
            </a:r>
            <a:r>
              <a:rPr lang="en-US" sz="1700" dirty="0"/>
              <a:t>static size, dynamic allocation (</a:t>
            </a:r>
            <a:r>
              <a:rPr lang="en-US" sz="1700" b="1" dirty="0"/>
              <a:t>run time</a:t>
            </a:r>
            <a:r>
              <a:rPr lang="en-US" sz="1700" dirty="0"/>
              <a:t>), for local variables.</a:t>
            </a:r>
          </a:p>
          <a:p>
            <a:pPr lvl="1">
              <a:lnSpc>
                <a:spcPct val="90000"/>
              </a:lnSpc>
            </a:pPr>
            <a:r>
              <a:rPr lang="en-US" sz="1700" b="1" dirty="0"/>
              <a:t>Heap memory</a:t>
            </a:r>
            <a:r>
              <a:rPr lang="en-US" sz="1700" dirty="0"/>
              <a:t>: dynamic size, dynamic allocation (</a:t>
            </a:r>
            <a:r>
              <a:rPr lang="en-US" sz="1700" b="1" dirty="0"/>
              <a:t>run time</a:t>
            </a:r>
            <a:r>
              <a:rPr lang="en-US" sz="1700" dirty="0"/>
              <a:t>). Its programmer controlled for some programming languages (variable-sized objects).</a:t>
            </a:r>
          </a:p>
          <a:p>
            <a:pPr>
              <a:lnSpc>
                <a:spcPct val="90000"/>
              </a:lnSpc>
            </a:pPr>
            <a:r>
              <a:rPr lang="en-US" sz="1700" dirty="0"/>
              <a:t>For all data, memory must be allocated (i.e., memory space reserved).</a:t>
            </a:r>
          </a:p>
        </p:txBody>
      </p:sp>
      <p:sp>
        <p:nvSpPr>
          <p:cNvPr id="2062" name="Rectangle 2064">
            <a:extLst>
              <a:ext uri="{FF2B5EF4-FFF2-40B4-BE49-F238E27FC236}">
                <a16:creationId xmlns:a16="http://schemas.microsoft.com/office/drawing/2014/main" id="{6CAEACF9-5825-43E0-B0F8-797C142C2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7457" y="374904"/>
            <a:ext cx="4892687"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01188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Rectangle 8">
            <a:extLst>
              <a:ext uri="{FF2B5EF4-FFF2-40B4-BE49-F238E27FC236}">
                <a16:creationId xmlns:a16="http://schemas.microsoft.com/office/drawing/2014/main" id="{01EA411D-6E28-4C57-A156-E765F96CA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useBgFill="1">
        <p:nvSpPr>
          <p:cNvPr id="60" name="Rectangle 10">
            <a:extLst>
              <a:ext uri="{FF2B5EF4-FFF2-40B4-BE49-F238E27FC236}">
                <a16:creationId xmlns:a16="http://schemas.microsoft.com/office/drawing/2014/main" id="{3BC15C52-D417-4C89-A5E9-6EB5E2B62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61" name="Rectangle 12">
            <a:extLst>
              <a:ext uri="{FF2B5EF4-FFF2-40B4-BE49-F238E27FC236}">
                <a16:creationId xmlns:a16="http://schemas.microsoft.com/office/drawing/2014/main" id="{A8CE539E-6A40-42A5-B2FC-9A3339715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solidFill>
                <a:schemeClr val="tx1"/>
              </a:solidFill>
            </a:endParaRPr>
          </a:p>
        </p:txBody>
      </p:sp>
      <p:sp>
        <p:nvSpPr>
          <p:cNvPr id="62" name="Rectangle 14">
            <a:extLst>
              <a:ext uri="{FF2B5EF4-FFF2-40B4-BE49-F238E27FC236}">
                <a16:creationId xmlns:a16="http://schemas.microsoft.com/office/drawing/2014/main" id="{487BBB86-A47A-41C4-8740-DE01B44A7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solidFill>
                <a:schemeClr val="tx1"/>
              </a:solidFill>
            </a:endParaRPr>
          </a:p>
        </p:txBody>
      </p:sp>
      <p:pic>
        <p:nvPicPr>
          <p:cNvPr id="63" name="Picture 6" descr="Une image contenant diagramme&#10;&#10;Description générée automatiquement">
            <a:extLst>
              <a:ext uri="{FF2B5EF4-FFF2-40B4-BE49-F238E27FC236}">
                <a16:creationId xmlns:a16="http://schemas.microsoft.com/office/drawing/2014/main" id="{5DDDFBB8-A84D-4CE5-B194-810CDAD042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1538" y="801095"/>
            <a:ext cx="4809067" cy="525581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memory model">
            <a:extLst>
              <a:ext uri="{FF2B5EF4-FFF2-40B4-BE49-F238E27FC236}">
                <a16:creationId xmlns:a16="http://schemas.microsoft.com/office/drawing/2014/main" id="{04069605-D6E4-4A50-BD99-0C158F996B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8598" y="2056823"/>
            <a:ext cx="4814655" cy="274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65544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3BC15C52-D417-4C89-A5E9-6EB5E2B62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A8CE539E-6A40-42A5-B2FC-9A3339715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solidFill>
                <a:schemeClr val="tx1"/>
              </a:solidFill>
            </a:endParaRPr>
          </a:p>
        </p:txBody>
      </p:sp>
      <p:pic>
        <p:nvPicPr>
          <p:cNvPr id="11" name="Picture 2" descr="Javascript Engine and Look Inside it. – Suripie Code">
            <a:extLst>
              <a:ext uri="{FF2B5EF4-FFF2-40B4-BE49-F238E27FC236}">
                <a16:creationId xmlns:a16="http://schemas.microsoft.com/office/drawing/2014/main" id="{E30A71BC-FE3E-422B-8C3C-EF6454C793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8745" y="1484514"/>
            <a:ext cx="4814655" cy="3863760"/>
          </a:xfrm>
          <a:prstGeom prst="rect">
            <a:avLst/>
          </a:prstGeom>
          <a:noFill/>
          <a:extLst>
            <a:ext uri="{909E8E84-426E-40DD-AFC4-6F175D3DCCD1}">
              <a14:hiddenFill xmlns:a14="http://schemas.microsoft.com/office/drawing/2010/main">
                <a:solidFill>
                  <a:srgbClr val="FFFFFF"/>
                </a:solidFill>
              </a14:hiddenFill>
            </a:ext>
          </a:extLst>
        </p:spPr>
      </p:pic>
      <p:sp>
        <p:nvSpPr>
          <p:cNvPr id="7179" name="Rectangle 7178">
            <a:extLst>
              <a:ext uri="{FF2B5EF4-FFF2-40B4-BE49-F238E27FC236}">
                <a16:creationId xmlns:a16="http://schemas.microsoft.com/office/drawing/2014/main" id="{487BBB86-A47A-41C4-8740-DE01B44A7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solidFill>
                <a:schemeClr val="tx1"/>
              </a:solidFill>
            </a:endParaRPr>
          </a:p>
        </p:txBody>
      </p:sp>
      <p:pic>
        <p:nvPicPr>
          <p:cNvPr id="7170" name="Picture 2" descr="javascript, v8 engine, single thread, event loop, asynchronous task, web  API, stack, heap | Medium">
            <a:extLst>
              <a:ext uri="{FF2B5EF4-FFF2-40B4-BE49-F238E27FC236}">
                <a16:creationId xmlns:a16="http://schemas.microsoft.com/office/drawing/2014/main" id="{86AE0648-BF1B-45E7-B26B-6BDD8A991D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4187" y="1065962"/>
            <a:ext cx="4809067" cy="470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78720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9" name="Rectangle 63">
            <a:extLst>
              <a:ext uri="{FF2B5EF4-FFF2-40B4-BE49-F238E27FC236}">
                <a16:creationId xmlns:a16="http://schemas.microsoft.com/office/drawing/2014/main" id="{5EAB00A4-8142-424D-9057-B3BE1DA86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7" y="0"/>
            <a:ext cx="12192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0" name="Rectangle 65">
            <a:extLst>
              <a:ext uri="{FF2B5EF4-FFF2-40B4-BE49-F238E27FC236}">
                <a16:creationId xmlns:a16="http://schemas.microsoft.com/office/drawing/2014/main" id="{5D42F792-A120-4E45-AD6A-EF8A39997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91" name="Rectangle 67">
            <a:extLst>
              <a:ext uri="{FF2B5EF4-FFF2-40B4-BE49-F238E27FC236}">
                <a16:creationId xmlns:a16="http://schemas.microsoft.com/office/drawing/2014/main" id="{521E00B9-B1EF-45DC-9380-2D9EB93FE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486482FB-C917-480D-BF8F-8E362A717220}"/>
              </a:ext>
            </a:extLst>
          </p:cNvPr>
          <p:cNvSpPr>
            <a:spLocks noGrp="1"/>
          </p:cNvSpPr>
          <p:nvPr>
            <p:ph type="ctrTitle"/>
          </p:nvPr>
        </p:nvSpPr>
        <p:spPr>
          <a:xfrm>
            <a:off x="5353249" y="1348844"/>
            <a:ext cx="5716338" cy="3042706"/>
          </a:xfrm>
        </p:spPr>
        <p:txBody>
          <a:bodyPr>
            <a:normAutofit/>
          </a:bodyPr>
          <a:lstStyle/>
          <a:p>
            <a:r>
              <a:rPr lang="en-US" sz="6000"/>
              <a:t>what should we remember at this level?</a:t>
            </a:r>
          </a:p>
        </p:txBody>
      </p:sp>
      <p:sp>
        <p:nvSpPr>
          <p:cNvPr id="3" name="Sous-titre 2">
            <a:extLst>
              <a:ext uri="{FF2B5EF4-FFF2-40B4-BE49-F238E27FC236}">
                <a16:creationId xmlns:a16="http://schemas.microsoft.com/office/drawing/2014/main" id="{BF95C681-7E1D-42A8-B753-E8BE7908F1D7}"/>
              </a:ext>
            </a:extLst>
          </p:cNvPr>
          <p:cNvSpPr>
            <a:spLocks noGrp="1"/>
          </p:cNvSpPr>
          <p:nvPr>
            <p:ph type="subTitle" idx="1"/>
          </p:nvPr>
        </p:nvSpPr>
        <p:spPr>
          <a:xfrm>
            <a:off x="5533786" y="4682061"/>
            <a:ext cx="5355264" cy="950976"/>
          </a:xfrm>
        </p:spPr>
        <p:txBody>
          <a:bodyPr>
            <a:normAutofit/>
          </a:bodyPr>
          <a:lstStyle/>
          <a:p>
            <a:pPr>
              <a:spcAft>
                <a:spcPts val="600"/>
              </a:spcAft>
            </a:pPr>
            <a:r>
              <a:rPr lang="en-US" dirty="0"/>
              <a:t>There are two parts whose efficiency of use depends on the efficiency of our program: Stack &amp; Heap.</a:t>
            </a:r>
          </a:p>
        </p:txBody>
      </p:sp>
      <p:sp>
        <p:nvSpPr>
          <p:cNvPr id="92" name="Rectangle 69">
            <a:extLst>
              <a:ext uri="{FF2B5EF4-FFF2-40B4-BE49-F238E27FC236}">
                <a16:creationId xmlns:a16="http://schemas.microsoft.com/office/drawing/2014/main" id="{068014C4-640E-45C3-9EBC-822780F38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3" name="Straight Connector 71">
            <a:extLst>
              <a:ext uri="{FF2B5EF4-FFF2-40B4-BE49-F238E27FC236}">
                <a16:creationId xmlns:a16="http://schemas.microsoft.com/office/drawing/2014/main" id="{FCC7BB20-48B0-4B59-A675-1F2AF035A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4" name="Straight Connector 73">
            <a:extLst>
              <a:ext uri="{FF2B5EF4-FFF2-40B4-BE49-F238E27FC236}">
                <a16:creationId xmlns:a16="http://schemas.microsoft.com/office/drawing/2014/main" id="{77C36F66-088D-4BA8-8A18-D713F549DB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75">
            <a:extLst>
              <a:ext uri="{FF2B5EF4-FFF2-40B4-BE49-F238E27FC236}">
                <a16:creationId xmlns:a16="http://schemas.microsoft.com/office/drawing/2014/main" id="{2FD9AE15-21B9-4678-8348-5AE53E5B2A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pic>
        <p:nvPicPr>
          <p:cNvPr id="7" name="Graphic 6" descr="Confused Person">
            <a:extLst>
              <a:ext uri="{FF2B5EF4-FFF2-40B4-BE49-F238E27FC236}">
                <a16:creationId xmlns:a16="http://schemas.microsoft.com/office/drawing/2014/main" id="{E320E15E-7CA4-E3B8-6510-6920BC793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1170" y="1812238"/>
            <a:ext cx="3234135" cy="3234135"/>
          </a:xfrm>
          <a:prstGeom prst="rect">
            <a:avLst/>
          </a:prstGeom>
        </p:spPr>
      </p:pic>
    </p:spTree>
    <p:extLst>
      <p:ext uri="{BB962C8B-B14F-4D97-AF65-F5344CB8AC3E}">
        <p14:creationId xmlns:p14="http://schemas.microsoft.com/office/powerpoint/2010/main" val="2453753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9" name="Rectangle 9">
            <a:extLst>
              <a:ext uri="{FF2B5EF4-FFF2-40B4-BE49-F238E27FC236}">
                <a16:creationId xmlns:a16="http://schemas.microsoft.com/office/drawing/2014/main" id="{5EAB00A4-8142-424D-9057-B3BE1DA86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7" y="0"/>
            <a:ext cx="12192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0" name="Rectangle 11">
            <a:extLst>
              <a:ext uri="{FF2B5EF4-FFF2-40B4-BE49-F238E27FC236}">
                <a16:creationId xmlns:a16="http://schemas.microsoft.com/office/drawing/2014/main" id="{5D42F792-A120-4E45-AD6A-EF8A39997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1" name="Rectangle 13">
            <a:extLst>
              <a:ext uri="{FF2B5EF4-FFF2-40B4-BE49-F238E27FC236}">
                <a16:creationId xmlns:a16="http://schemas.microsoft.com/office/drawing/2014/main" id="{521E00B9-B1EF-45DC-9380-2D9EB93FE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43520021-6516-46D9-A5F7-A7AB745ABABF}"/>
              </a:ext>
            </a:extLst>
          </p:cNvPr>
          <p:cNvSpPr>
            <a:spLocks noGrp="1"/>
          </p:cNvSpPr>
          <p:nvPr>
            <p:ph type="ctrTitle"/>
          </p:nvPr>
        </p:nvSpPr>
        <p:spPr>
          <a:xfrm>
            <a:off x="5353249" y="1348844"/>
            <a:ext cx="5716338" cy="3042706"/>
          </a:xfrm>
        </p:spPr>
        <p:txBody>
          <a:bodyPr>
            <a:normAutofit/>
          </a:bodyPr>
          <a:lstStyle/>
          <a:p>
            <a:r>
              <a:rPr lang="fr-FR" sz="6000"/>
              <a:t>Wait, wait, Wait !</a:t>
            </a:r>
            <a:endParaRPr lang="en-US" sz="6000"/>
          </a:p>
        </p:txBody>
      </p:sp>
      <p:sp>
        <p:nvSpPr>
          <p:cNvPr id="3" name="Sous-titre 2">
            <a:extLst>
              <a:ext uri="{FF2B5EF4-FFF2-40B4-BE49-F238E27FC236}">
                <a16:creationId xmlns:a16="http://schemas.microsoft.com/office/drawing/2014/main" id="{7741830F-A9FF-4EFD-AC74-9FA4ABC89F71}"/>
              </a:ext>
            </a:extLst>
          </p:cNvPr>
          <p:cNvSpPr>
            <a:spLocks noGrp="1"/>
          </p:cNvSpPr>
          <p:nvPr>
            <p:ph type="subTitle" idx="1"/>
          </p:nvPr>
        </p:nvSpPr>
        <p:spPr>
          <a:xfrm>
            <a:off x="5533786" y="4682061"/>
            <a:ext cx="5355264" cy="950976"/>
          </a:xfrm>
        </p:spPr>
        <p:txBody>
          <a:bodyPr>
            <a:normAutofit/>
          </a:bodyPr>
          <a:lstStyle/>
          <a:p>
            <a:pPr>
              <a:spcAft>
                <a:spcPts val="600"/>
              </a:spcAft>
            </a:pPr>
            <a:r>
              <a:rPr lang="en-US"/>
              <a:t>Does this imply that it is up to us to manage the allocation and release of memory?</a:t>
            </a:r>
          </a:p>
        </p:txBody>
      </p:sp>
      <p:sp>
        <p:nvSpPr>
          <p:cNvPr id="112" name="Rectangle 15">
            <a:extLst>
              <a:ext uri="{FF2B5EF4-FFF2-40B4-BE49-F238E27FC236}">
                <a16:creationId xmlns:a16="http://schemas.microsoft.com/office/drawing/2014/main" id="{068014C4-640E-45C3-9EBC-822780F38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3" name="Straight Connector 17">
            <a:extLst>
              <a:ext uri="{FF2B5EF4-FFF2-40B4-BE49-F238E27FC236}">
                <a16:creationId xmlns:a16="http://schemas.microsoft.com/office/drawing/2014/main" id="{FCC7BB20-48B0-4B59-A675-1F2AF035A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9">
            <a:extLst>
              <a:ext uri="{FF2B5EF4-FFF2-40B4-BE49-F238E27FC236}">
                <a16:creationId xmlns:a16="http://schemas.microsoft.com/office/drawing/2014/main" id="{77C36F66-088D-4BA8-8A18-D713F549DB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21">
            <a:extLst>
              <a:ext uri="{FF2B5EF4-FFF2-40B4-BE49-F238E27FC236}">
                <a16:creationId xmlns:a16="http://schemas.microsoft.com/office/drawing/2014/main" id="{2FD9AE15-21B9-4678-8348-5AE53E5B2A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pic>
        <p:nvPicPr>
          <p:cNvPr id="116" name="Graphic 6" descr="Utilisateur">
            <a:extLst>
              <a:ext uri="{FF2B5EF4-FFF2-40B4-BE49-F238E27FC236}">
                <a16:creationId xmlns:a16="http://schemas.microsoft.com/office/drawing/2014/main" id="{ED4359FE-5621-2708-1083-7D83FA544F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1170" y="1812238"/>
            <a:ext cx="3234135" cy="3234135"/>
          </a:xfrm>
          <a:prstGeom prst="rect">
            <a:avLst/>
          </a:prstGeom>
        </p:spPr>
      </p:pic>
    </p:spTree>
    <p:extLst>
      <p:ext uri="{BB962C8B-B14F-4D97-AF65-F5344CB8AC3E}">
        <p14:creationId xmlns:p14="http://schemas.microsoft.com/office/powerpoint/2010/main" val="255825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useBgFill="1">
        <p:nvSpPr>
          <p:cNvPr id="45" name="Rectangle 8">
            <a:extLst>
              <a:ext uri="{FF2B5EF4-FFF2-40B4-BE49-F238E27FC236}">
                <a16:creationId xmlns:a16="http://schemas.microsoft.com/office/drawing/2014/main" id="{4C4A1BB4-E486-4647-9040-8669E4C06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6" name="Rectangle 10">
            <a:extLst>
              <a:ext uri="{FF2B5EF4-FFF2-40B4-BE49-F238E27FC236}">
                <a16:creationId xmlns:a16="http://schemas.microsoft.com/office/drawing/2014/main" id="{32C34ED8-894D-482B-A79C-587726E4D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269159" cy="5571072"/>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47" name="Rectangle 12">
            <a:extLst>
              <a:ext uri="{FF2B5EF4-FFF2-40B4-BE49-F238E27FC236}">
                <a16:creationId xmlns:a16="http://schemas.microsoft.com/office/drawing/2014/main" id="{F102599B-101D-48FA-9914-BB43D2C97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16" y="809244"/>
            <a:ext cx="5943600" cy="5239512"/>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49045A60-FAE0-4524-8BAA-4570C0F68C4A}"/>
              </a:ext>
            </a:extLst>
          </p:cNvPr>
          <p:cNvSpPr>
            <a:spLocks noGrp="1"/>
          </p:cNvSpPr>
          <p:nvPr>
            <p:ph type="ctrTitle"/>
          </p:nvPr>
        </p:nvSpPr>
        <p:spPr>
          <a:xfrm>
            <a:off x="1243632" y="1559768"/>
            <a:ext cx="5068568" cy="4092095"/>
          </a:xfrm>
        </p:spPr>
        <p:txBody>
          <a:bodyPr>
            <a:normAutofit/>
          </a:bodyPr>
          <a:lstStyle/>
          <a:p>
            <a:r>
              <a:rPr lang="en-US" sz="4000" dirty="0"/>
              <a:t>No, but rather help the memory manager to do its job well!</a:t>
            </a:r>
          </a:p>
        </p:txBody>
      </p:sp>
      <p:sp>
        <p:nvSpPr>
          <p:cNvPr id="48" name="Rectangle 14">
            <a:extLst>
              <a:ext uri="{FF2B5EF4-FFF2-40B4-BE49-F238E27FC236}">
                <a16:creationId xmlns:a16="http://schemas.microsoft.com/office/drawing/2014/main" id="{CCDE5D55-56CE-45B8-B19E-A01F5E544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7796"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9" name="Straight Connector 16">
            <a:extLst>
              <a:ext uri="{FF2B5EF4-FFF2-40B4-BE49-F238E27FC236}">
                <a16:creationId xmlns:a16="http://schemas.microsoft.com/office/drawing/2014/main" id="{68759751-33B0-4431-895D-F23B6C27E9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18">
            <a:extLst>
              <a:ext uri="{FF2B5EF4-FFF2-40B4-BE49-F238E27FC236}">
                <a16:creationId xmlns:a16="http://schemas.microsoft.com/office/drawing/2014/main" id="{3D538DB1-D13E-47E6-B6A5-4A71AA2BE6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3736"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20">
            <a:extLst>
              <a:ext uri="{FF2B5EF4-FFF2-40B4-BE49-F238E27FC236}">
                <a16:creationId xmlns:a16="http://schemas.microsoft.com/office/drawing/2014/main" id="{B4119F91-AC5D-4497-BC5F-2D259D9D2E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1286150"/>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sp>
        <p:nvSpPr>
          <p:cNvPr id="52" name="Rectangle 22">
            <a:extLst>
              <a:ext uri="{FF2B5EF4-FFF2-40B4-BE49-F238E27FC236}">
                <a16:creationId xmlns:a16="http://schemas.microsoft.com/office/drawing/2014/main" id="{3889EAAD-63D2-4DC3-A839-46A045420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055" y="0"/>
            <a:ext cx="4636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 descr="Contour de robot">
            <a:extLst>
              <a:ext uri="{FF2B5EF4-FFF2-40B4-BE49-F238E27FC236}">
                <a16:creationId xmlns:a16="http://schemas.microsoft.com/office/drawing/2014/main" id="{677C83A2-3A99-8487-0DD8-8BC03E2D4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9519" y="1755316"/>
            <a:ext cx="3357629" cy="3357629"/>
          </a:xfrm>
          <a:prstGeom prst="rect">
            <a:avLst/>
          </a:prstGeom>
        </p:spPr>
      </p:pic>
    </p:spTree>
    <p:extLst>
      <p:ext uri="{BB962C8B-B14F-4D97-AF65-F5344CB8AC3E}">
        <p14:creationId xmlns:p14="http://schemas.microsoft.com/office/powerpoint/2010/main" val="3353495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7E5DB9-047E-4B99-96C4-E508AF14C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6C4C32-613C-4BB8-9DBD-314668DFA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solidFill>
            <a:schemeClr val="bg2"/>
          </a:solidFill>
          <a:ln w="6350" cap="sq" cmpd="sng" algn="ctr">
            <a:noFill/>
            <a:prstDash val="solid"/>
            <a:miter lim="800000"/>
          </a:ln>
          <a:effectLst/>
        </p:spPr>
      </p:sp>
      <p:sp>
        <p:nvSpPr>
          <p:cNvPr id="2" name="Titre 1">
            <a:extLst>
              <a:ext uri="{FF2B5EF4-FFF2-40B4-BE49-F238E27FC236}">
                <a16:creationId xmlns:a16="http://schemas.microsoft.com/office/drawing/2014/main" id="{CE73C0AE-405D-49B2-928B-D20E635BCF72}"/>
              </a:ext>
            </a:extLst>
          </p:cNvPr>
          <p:cNvSpPr>
            <a:spLocks noGrp="1"/>
          </p:cNvSpPr>
          <p:nvPr>
            <p:ph type="title"/>
          </p:nvPr>
        </p:nvSpPr>
        <p:spPr>
          <a:xfrm>
            <a:off x="578442" y="689472"/>
            <a:ext cx="3765200" cy="5479056"/>
          </a:xfrm>
        </p:spPr>
        <p:txBody>
          <a:bodyPr>
            <a:normAutofit/>
          </a:bodyPr>
          <a:lstStyle/>
          <a:p>
            <a:pPr algn="ctr"/>
            <a:r>
              <a:rPr lang="fr-FR" dirty="0"/>
              <a:t>How ?</a:t>
            </a:r>
            <a:endParaRPr lang="en-US"/>
          </a:p>
        </p:txBody>
      </p:sp>
      <p:sp>
        <p:nvSpPr>
          <p:cNvPr id="13" name="Rectangle 12">
            <a:extLst>
              <a:ext uri="{FF2B5EF4-FFF2-40B4-BE49-F238E27FC236}">
                <a16:creationId xmlns:a16="http://schemas.microsoft.com/office/drawing/2014/main" id="{55973FA6-2A55-4BD8-A266-8F0F39355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Espace réservé du contenu 2">
            <a:extLst>
              <a:ext uri="{FF2B5EF4-FFF2-40B4-BE49-F238E27FC236}">
                <a16:creationId xmlns:a16="http://schemas.microsoft.com/office/drawing/2014/main" id="{1D839FA9-B1AC-7790-7647-27F13217FA79}"/>
              </a:ext>
            </a:extLst>
          </p:cNvPr>
          <p:cNvGraphicFramePr>
            <a:graphicFrameLocks noGrp="1"/>
          </p:cNvGraphicFramePr>
          <p:nvPr>
            <p:ph idx="1"/>
            <p:extLst>
              <p:ext uri="{D42A27DB-BD31-4B8C-83A1-F6EECF244321}">
                <p14:modId xmlns:p14="http://schemas.microsoft.com/office/powerpoint/2010/main" val="84412695"/>
              </p:ext>
            </p:extLst>
          </p:nvPr>
        </p:nvGraphicFramePr>
        <p:xfrm>
          <a:off x="5138058" y="800947"/>
          <a:ext cx="6246248" cy="5207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7654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5000"/>
              </a:schemeClr>
              <a:schemeClr val="bg2">
                <a:shade val="92000"/>
                <a:satMod val="115000"/>
              </a:schemeClr>
            </a:duotone>
          </a:blip>
          <a:tile tx="0" ty="0" sx="60000" sy="60000" flip="none" algn="tl"/>
        </a:blipFill>
        <a:effectLst/>
      </p:bgPr>
    </p:bg>
    <p:spTree>
      <p:nvGrpSpPr>
        <p:cNvPr id="1" name=""/>
        <p:cNvGrpSpPr/>
        <p:nvPr/>
      </p:nvGrpSpPr>
      <p:grpSpPr>
        <a:xfrm>
          <a:off x="0" y="0"/>
          <a:ext cx="0" cy="0"/>
          <a:chOff x="0" y="0"/>
          <a:chExt cx="0" cy="0"/>
        </a:xfrm>
      </p:grpSpPr>
      <p:sp>
        <p:nvSpPr>
          <p:cNvPr id="36" name="Rectangle 16">
            <a:extLst>
              <a:ext uri="{FF2B5EF4-FFF2-40B4-BE49-F238E27FC236}">
                <a16:creationId xmlns:a16="http://schemas.microsoft.com/office/drawing/2014/main" id="{AA927C3B-99B6-4CC8-9B17-E037F8499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6350" cap="sq" cmpd="sng" algn="ctr">
            <a:noFill/>
            <a:prstDash val="solid"/>
            <a:miter lim="800000"/>
          </a:ln>
          <a:effectLst/>
        </p:spPr>
      </p:sp>
      <p:sp>
        <p:nvSpPr>
          <p:cNvPr id="37" name="Rectangle 18">
            <a:extLst>
              <a:ext uri="{FF2B5EF4-FFF2-40B4-BE49-F238E27FC236}">
                <a16:creationId xmlns:a16="http://schemas.microsoft.com/office/drawing/2014/main" id="{1C1D606D-4DA3-4806-8F40-02982F4AD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42" y="643464"/>
            <a:ext cx="10905291" cy="5571072"/>
          </a:xfrm>
          <a:prstGeom prst="rect">
            <a:avLst/>
          </a:prstGeom>
          <a:solidFill>
            <a:schemeClr val="bg2"/>
          </a:solidFill>
          <a:ln w="9525" cap="flat" cmpd="sng" algn="ctr">
            <a:noFill/>
            <a:prstDash val="solid"/>
          </a:ln>
          <a:effectLst>
            <a:softEdge rad="0"/>
          </a:effectLst>
        </p:spPr>
      </p:sp>
      <p:sp>
        <p:nvSpPr>
          <p:cNvPr id="38" name="Rectangle 20">
            <a:extLst>
              <a:ext uri="{FF2B5EF4-FFF2-40B4-BE49-F238E27FC236}">
                <a16:creationId xmlns:a16="http://schemas.microsoft.com/office/drawing/2014/main" id="{CD7A4F52-D451-483C-8243-5B0F83B91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680" y="809244"/>
            <a:ext cx="10579608" cy="5239512"/>
          </a:xfrm>
          <a:prstGeom prst="rect">
            <a:avLst/>
          </a:prstGeom>
          <a:solidFill>
            <a:schemeClr val="bg1">
              <a:lumMod val="85000"/>
              <a:lumOff val="15000"/>
            </a:schemeClr>
          </a:solidFill>
          <a:ln w="6350" cap="sq" cmpd="sng" algn="ctr">
            <a:noFill/>
            <a:prstDash val="solid"/>
            <a:miter lim="800000"/>
          </a:ln>
          <a:effectLst/>
        </p:spPr>
      </p:sp>
      <p:sp>
        <p:nvSpPr>
          <p:cNvPr id="2" name="Titre 1">
            <a:extLst>
              <a:ext uri="{FF2B5EF4-FFF2-40B4-BE49-F238E27FC236}">
                <a16:creationId xmlns:a16="http://schemas.microsoft.com/office/drawing/2014/main" id="{AFB00FCE-6CB0-4B5E-A69F-01FE0C703FBC}"/>
              </a:ext>
            </a:extLst>
          </p:cNvPr>
          <p:cNvSpPr>
            <a:spLocks noGrp="1"/>
          </p:cNvSpPr>
          <p:nvPr>
            <p:ph type="ctrTitle"/>
          </p:nvPr>
        </p:nvSpPr>
        <p:spPr>
          <a:xfrm>
            <a:off x="1141883" y="1260389"/>
            <a:ext cx="6704658" cy="4335616"/>
          </a:xfrm>
        </p:spPr>
        <p:txBody>
          <a:bodyPr>
            <a:normAutofit/>
          </a:bodyPr>
          <a:lstStyle/>
          <a:p>
            <a:pPr algn="r"/>
            <a:r>
              <a:rPr lang="en-US" sz="5400">
                <a:solidFill>
                  <a:schemeClr val="tx1"/>
                </a:solidFill>
              </a:rPr>
              <a:t>memory management mechanisms</a:t>
            </a:r>
          </a:p>
        </p:txBody>
      </p:sp>
      <p:sp>
        <p:nvSpPr>
          <p:cNvPr id="3" name="Sous-titre 2">
            <a:extLst>
              <a:ext uri="{FF2B5EF4-FFF2-40B4-BE49-F238E27FC236}">
                <a16:creationId xmlns:a16="http://schemas.microsoft.com/office/drawing/2014/main" id="{7FB7152B-D899-4B4B-80E1-C66E0699B8C7}"/>
              </a:ext>
            </a:extLst>
          </p:cNvPr>
          <p:cNvSpPr>
            <a:spLocks noGrp="1"/>
          </p:cNvSpPr>
          <p:nvPr>
            <p:ph type="subTitle" idx="1"/>
          </p:nvPr>
        </p:nvSpPr>
        <p:spPr>
          <a:xfrm>
            <a:off x="8413205" y="1260389"/>
            <a:ext cx="2658449" cy="4334006"/>
          </a:xfrm>
        </p:spPr>
        <p:txBody>
          <a:bodyPr anchor="ctr">
            <a:normAutofit/>
          </a:bodyPr>
          <a:lstStyle/>
          <a:p>
            <a:pPr algn="l">
              <a:spcAft>
                <a:spcPts val="600"/>
              </a:spcAft>
            </a:pPr>
            <a:r>
              <a:rPr lang="fr-FR" sz="2000">
                <a:solidFill>
                  <a:schemeClr val="tx2"/>
                </a:solidFill>
              </a:rPr>
              <a:t>Allocation and Release of memory</a:t>
            </a:r>
            <a:endParaRPr lang="en-US" sz="2000">
              <a:solidFill>
                <a:schemeClr val="tx2"/>
              </a:solidFill>
            </a:endParaRPr>
          </a:p>
        </p:txBody>
      </p:sp>
      <p:cxnSp>
        <p:nvCxnSpPr>
          <p:cNvPr id="39" name="Straight Connector 22">
            <a:extLst>
              <a:ext uri="{FF2B5EF4-FFF2-40B4-BE49-F238E27FC236}">
                <a16:creationId xmlns:a16="http://schemas.microsoft.com/office/drawing/2014/main" id="{23413C9D-32A8-4475-92E1-327E029906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74010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C8089CB0-2F03-4E3C-ADBB-570A3BE78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3081" cy="6858000"/>
          </a:xfrm>
          <a:prstGeom prst="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9">
            <a:extLst>
              <a:ext uri="{FF2B5EF4-FFF2-40B4-BE49-F238E27FC236}">
                <a16:creationId xmlns:a16="http://schemas.microsoft.com/office/drawing/2014/main" id="{52DA11B6-B538-4624-9628-98B823D76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6753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11">
            <a:extLst>
              <a:ext uri="{FF2B5EF4-FFF2-40B4-BE49-F238E27FC236}">
                <a16:creationId xmlns:a16="http://schemas.microsoft.com/office/drawing/2014/main" id="{0DBA80B1-3B69-49C0-8AC9-716ABA57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58" name="Rectangle 13">
            <a:extLst>
              <a:ext uri="{FF2B5EF4-FFF2-40B4-BE49-F238E27FC236}">
                <a16:creationId xmlns:a16="http://schemas.microsoft.com/office/drawing/2014/main" id="{047E1103-B264-49BE-BC2A-F4E40BD3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B30EE67B-BF64-4D83-93E8-2BFE89FA845E}"/>
              </a:ext>
            </a:extLst>
          </p:cNvPr>
          <p:cNvSpPr>
            <a:spLocks noGrp="1"/>
          </p:cNvSpPr>
          <p:nvPr>
            <p:ph type="title"/>
          </p:nvPr>
        </p:nvSpPr>
        <p:spPr>
          <a:xfrm>
            <a:off x="7716281" y="1185059"/>
            <a:ext cx="3491832" cy="4487882"/>
          </a:xfrm>
        </p:spPr>
        <p:txBody>
          <a:bodyPr>
            <a:normAutofit/>
          </a:bodyPr>
          <a:lstStyle/>
          <a:p>
            <a:pPr algn="ctr"/>
            <a:r>
              <a:rPr lang="en-US" sz="4000">
                <a:solidFill>
                  <a:srgbClr val="FFFFFF"/>
                </a:solidFill>
              </a:rPr>
              <a:t>Some stats …</a:t>
            </a:r>
          </a:p>
        </p:txBody>
      </p:sp>
      <p:graphicFrame>
        <p:nvGraphicFramePr>
          <p:cNvPr id="44" name="Espace réservé du contenu 2">
            <a:extLst>
              <a:ext uri="{FF2B5EF4-FFF2-40B4-BE49-F238E27FC236}">
                <a16:creationId xmlns:a16="http://schemas.microsoft.com/office/drawing/2014/main" id="{60064261-9584-7C41-B602-1A0A874F74D9}"/>
              </a:ext>
            </a:extLst>
          </p:cNvPr>
          <p:cNvGraphicFramePr>
            <a:graphicFrameLocks noGrp="1"/>
          </p:cNvGraphicFramePr>
          <p:nvPr>
            <p:ph idx="1"/>
          </p:nvPr>
        </p:nvGraphicFramePr>
        <p:xfrm>
          <a:off x="962624" y="936416"/>
          <a:ext cx="4808630" cy="4985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679543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42349E-2820-4D71-A607-71A377868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7E797B-D9B8-49C3-A30E-4E22D9654F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BCA2BDE-8B6C-407A-B026-360FF9243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43" y="643464"/>
            <a:ext cx="6909336" cy="5571072"/>
          </a:xfrm>
          <a:prstGeom prst="rect">
            <a:avLst/>
          </a:prstGeom>
          <a:ln w="6350" cap="flat" cmpd="sng" algn="ctr">
            <a:noFill/>
            <a:prstDash val="solid"/>
          </a:ln>
          <a:effectLst>
            <a:outerShdw blurRad="50800" algn="ctr" rotWithShape="0">
              <a:prstClr val="black">
                <a:alpha val="66000"/>
              </a:prstClr>
            </a:outerShdw>
            <a:softEdge rad="0"/>
          </a:effectLst>
        </p:spPr>
      </p:sp>
      <p:sp useBgFill="1">
        <p:nvSpPr>
          <p:cNvPr id="15" name="Rectangle 14">
            <a:extLst>
              <a:ext uri="{FF2B5EF4-FFF2-40B4-BE49-F238E27FC236}">
                <a16:creationId xmlns:a16="http://schemas.microsoft.com/office/drawing/2014/main" id="{9B6B6A1C-11FC-4B61-A5F4-C1F7214C6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071" y="809244"/>
            <a:ext cx="6583680" cy="5239512"/>
          </a:xfrm>
          <a:prstGeom prst="rect">
            <a:avLst/>
          </a:prstGeom>
          <a:ln w="6350" cap="sq" cmpd="sng" algn="ctr">
            <a:solidFill>
              <a:schemeClr val="tx1">
                <a:lumMod val="50000"/>
                <a:lumOff val="50000"/>
              </a:schemeClr>
            </a:solidFill>
            <a:prstDash val="solid"/>
            <a:miter lim="800000"/>
          </a:ln>
          <a:effectLst/>
        </p:spPr>
      </p:sp>
      <p:sp>
        <p:nvSpPr>
          <p:cNvPr id="17" name="Rectangle 16">
            <a:extLst>
              <a:ext uri="{FF2B5EF4-FFF2-40B4-BE49-F238E27FC236}">
                <a16:creationId xmlns:a16="http://schemas.microsoft.com/office/drawing/2014/main" id="{990CFA6C-94D3-4C36-A900-D9576025F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6971" y="0"/>
            <a:ext cx="4025029" cy="6858000"/>
          </a:xfrm>
          <a:prstGeom prst="rect">
            <a:avLst/>
          </a:prstGeom>
          <a:blipFill dpi="0" rotWithShape="1">
            <a:blip r:embed="rId2">
              <a:alphaModFix amt="7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C830FFCF-B478-4146-8C82-81A34C891553}"/>
              </a:ext>
            </a:extLst>
          </p:cNvPr>
          <p:cNvSpPr>
            <a:spLocks noGrp="1"/>
          </p:cNvSpPr>
          <p:nvPr>
            <p:ph type="title"/>
          </p:nvPr>
        </p:nvSpPr>
        <p:spPr>
          <a:xfrm>
            <a:off x="8660189" y="643464"/>
            <a:ext cx="2888344" cy="5571071"/>
          </a:xfrm>
        </p:spPr>
        <p:txBody>
          <a:bodyPr>
            <a:normAutofit/>
          </a:bodyPr>
          <a:lstStyle/>
          <a:p>
            <a:r>
              <a:rPr lang="en-US" sz="3400">
                <a:solidFill>
                  <a:srgbClr val="FFFFFF"/>
                </a:solidFill>
              </a:rPr>
              <a:t>Available Mechanisms</a:t>
            </a:r>
          </a:p>
        </p:txBody>
      </p:sp>
      <p:graphicFrame>
        <p:nvGraphicFramePr>
          <p:cNvPr id="5" name="Espace réservé du contenu 2">
            <a:extLst>
              <a:ext uri="{FF2B5EF4-FFF2-40B4-BE49-F238E27FC236}">
                <a16:creationId xmlns:a16="http://schemas.microsoft.com/office/drawing/2014/main" id="{A9B37CA3-F37C-570B-25A1-29C6E032E1CE}"/>
              </a:ext>
            </a:extLst>
          </p:cNvPr>
          <p:cNvGraphicFramePr>
            <a:graphicFrameLocks noGrp="1"/>
          </p:cNvGraphicFramePr>
          <p:nvPr>
            <p:ph idx="1"/>
            <p:extLst>
              <p:ext uri="{D42A27DB-BD31-4B8C-83A1-F6EECF244321}">
                <p14:modId xmlns:p14="http://schemas.microsoft.com/office/powerpoint/2010/main" val="2803988091"/>
              </p:ext>
            </p:extLst>
          </p:nvPr>
        </p:nvGraphicFramePr>
        <p:xfrm>
          <a:off x="1286615" y="1286931"/>
          <a:ext cx="5668310" cy="4284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98778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427" name="Rectangle 15398">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15428" name="Rectangle 15400">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5429" name="Rectangle 15402">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430" name="Rectangle 15404">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431" name="Group 15406">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5408" name="Straight Connector 15407">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5409" name="Straight Connector 15408">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5410" name="Straight Connector 15409">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5432" name="Rectangle 15411">
            <a:extLst>
              <a:ext uri="{FF2B5EF4-FFF2-40B4-BE49-F238E27FC236}">
                <a16:creationId xmlns:a16="http://schemas.microsoft.com/office/drawing/2014/main" id="{0646E723-37AC-46C1-833E-49EBFD56E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5433" name="Rectangle 15413">
            <a:extLst>
              <a:ext uri="{FF2B5EF4-FFF2-40B4-BE49-F238E27FC236}">
                <a16:creationId xmlns:a16="http://schemas.microsoft.com/office/drawing/2014/main" id="{1064BEB5-927C-40C6-AD8D-5B1081EBA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7587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Swift for JS Developers">
            <a:extLst>
              <a:ext uri="{FF2B5EF4-FFF2-40B4-BE49-F238E27FC236}">
                <a16:creationId xmlns:a16="http://schemas.microsoft.com/office/drawing/2014/main" id="{60D17D12-367E-43A1-9E4A-95988ACD0B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192" y="1894167"/>
            <a:ext cx="5451627" cy="3066540"/>
          </a:xfrm>
          <a:prstGeom prst="rect">
            <a:avLst/>
          </a:prstGeom>
          <a:noFill/>
          <a:extLst>
            <a:ext uri="{909E8E84-426E-40DD-AFC4-6F175D3DCCD1}">
              <a14:hiddenFill xmlns:a14="http://schemas.microsoft.com/office/drawing/2010/main">
                <a:solidFill>
                  <a:srgbClr val="FFFFFF"/>
                </a:solidFill>
              </a14:hiddenFill>
            </a:ext>
          </a:extLst>
        </p:spPr>
      </p:pic>
      <p:sp>
        <p:nvSpPr>
          <p:cNvPr id="15434" name="Rectangle 15415">
            <a:extLst>
              <a:ext uri="{FF2B5EF4-FFF2-40B4-BE49-F238E27FC236}">
                <a16:creationId xmlns:a16="http://schemas.microsoft.com/office/drawing/2014/main" id="{CFAD90FD-B14D-4011-90EE-AB83798BC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5435" name="Rectangle 15417">
            <a:extLst>
              <a:ext uri="{FF2B5EF4-FFF2-40B4-BE49-F238E27FC236}">
                <a16:creationId xmlns:a16="http://schemas.microsoft.com/office/drawing/2014/main" id="{3840A683-B247-4FCD-A924-208E0F811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6E3EC7D8-4EB2-4C8D-AB20-8A26F413B038}"/>
              </a:ext>
            </a:extLst>
          </p:cNvPr>
          <p:cNvSpPr>
            <a:spLocks noGrp="1"/>
          </p:cNvSpPr>
          <p:nvPr>
            <p:ph type="title"/>
          </p:nvPr>
        </p:nvSpPr>
        <p:spPr>
          <a:xfrm>
            <a:off x="7957225" y="1559768"/>
            <a:ext cx="2978281" cy="3135379"/>
          </a:xfrm>
        </p:spPr>
        <p:txBody>
          <a:bodyPr vert="horz" lIns="91440" tIns="45720" rIns="91440" bIns="45720" rtlCol="0" anchor="ctr">
            <a:normAutofit/>
          </a:bodyPr>
          <a:lstStyle/>
          <a:p>
            <a:pPr algn="ctr">
              <a:lnSpc>
                <a:spcPct val="83000"/>
              </a:lnSpc>
            </a:pPr>
            <a:r>
              <a:rPr lang="en-US" cap="all" spc="-100">
                <a:solidFill>
                  <a:schemeClr val="bg1"/>
                </a:solidFill>
              </a:rPr>
              <a:t>Manual Retain Release (MRR)</a:t>
            </a:r>
          </a:p>
        </p:txBody>
      </p:sp>
      <p:sp>
        <p:nvSpPr>
          <p:cNvPr id="15436" name="Rectangle 15419">
            <a:extLst>
              <a:ext uri="{FF2B5EF4-FFF2-40B4-BE49-F238E27FC236}">
                <a16:creationId xmlns:a16="http://schemas.microsoft.com/office/drawing/2014/main" id="{E6861741-689A-45A2-98D1-6C4A4F13C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437" name="Straight Connector 15421">
            <a:extLst>
              <a:ext uri="{FF2B5EF4-FFF2-40B4-BE49-F238E27FC236}">
                <a16:creationId xmlns:a16="http://schemas.microsoft.com/office/drawing/2014/main" id="{0C77DF75-521B-49EA-B235-767773C0E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5438" name="Straight Connector 15423">
            <a:extLst>
              <a:ext uri="{FF2B5EF4-FFF2-40B4-BE49-F238E27FC236}">
                <a16:creationId xmlns:a16="http://schemas.microsoft.com/office/drawing/2014/main" id="{D8C40A12-D255-4952-B536-CF4E4866D2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5426" name="Straight Connector 15425">
            <a:extLst>
              <a:ext uri="{FF2B5EF4-FFF2-40B4-BE49-F238E27FC236}">
                <a16:creationId xmlns:a16="http://schemas.microsoft.com/office/drawing/2014/main" id="{612384E2-1832-460A-A0E1-22E60473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692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6391" name="Rectangle 16390">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16393" name="Rectangle 16392">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6395" name="Rectangle 16394">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6397" name="Rectangle 16396">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399" name="Group 16398">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6400" name="Straight Connector 16399">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6401" name="Straight Connector 16400">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6402" name="Straight Connector 16401">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6404" name="Rectangle 16403">
            <a:extLst>
              <a:ext uri="{FF2B5EF4-FFF2-40B4-BE49-F238E27FC236}">
                <a16:creationId xmlns:a16="http://schemas.microsoft.com/office/drawing/2014/main" id="{0646E723-37AC-46C1-833E-49EBFD56E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406" name="Rectangle 16405">
            <a:extLst>
              <a:ext uri="{FF2B5EF4-FFF2-40B4-BE49-F238E27FC236}">
                <a16:creationId xmlns:a16="http://schemas.microsoft.com/office/drawing/2014/main" id="{1064BEB5-927C-40C6-AD8D-5B1081EBA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7587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Swift for JS Developers">
            <a:extLst>
              <a:ext uri="{FF2B5EF4-FFF2-40B4-BE49-F238E27FC236}">
                <a16:creationId xmlns:a16="http://schemas.microsoft.com/office/drawing/2014/main" id="{7825B470-450A-4E72-A338-44B1D17C21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192" y="2098604"/>
            <a:ext cx="5451627" cy="2657667"/>
          </a:xfrm>
          <a:prstGeom prst="rect">
            <a:avLst/>
          </a:prstGeom>
          <a:noFill/>
          <a:extLst>
            <a:ext uri="{909E8E84-426E-40DD-AFC4-6F175D3DCCD1}">
              <a14:hiddenFill xmlns:a14="http://schemas.microsoft.com/office/drawing/2010/main">
                <a:solidFill>
                  <a:srgbClr val="FFFFFF"/>
                </a:solidFill>
              </a14:hiddenFill>
            </a:ext>
          </a:extLst>
        </p:spPr>
      </p:pic>
      <p:sp>
        <p:nvSpPr>
          <p:cNvPr id="16408" name="Rectangle 16407">
            <a:extLst>
              <a:ext uri="{FF2B5EF4-FFF2-40B4-BE49-F238E27FC236}">
                <a16:creationId xmlns:a16="http://schemas.microsoft.com/office/drawing/2014/main" id="{CFAD90FD-B14D-4011-90EE-AB83798BC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6410" name="Rectangle 16409">
            <a:extLst>
              <a:ext uri="{FF2B5EF4-FFF2-40B4-BE49-F238E27FC236}">
                <a16:creationId xmlns:a16="http://schemas.microsoft.com/office/drawing/2014/main" id="{3840A683-B247-4FCD-A924-208E0F811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6E3EC7D8-4EB2-4C8D-AB20-8A26F413B038}"/>
              </a:ext>
            </a:extLst>
          </p:cNvPr>
          <p:cNvSpPr>
            <a:spLocks noGrp="1"/>
          </p:cNvSpPr>
          <p:nvPr>
            <p:ph type="title"/>
          </p:nvPr>
        </p:nvSpPr>
        <p:spPr>
          <a:xfrm>
            <a:off x="7957225" y="1559768"/>
            <a:ext cx="2978281" cy="3135379"/>
          </a:xfrm>
        </p:spPr>
        <p:txBody>
          <a:bodyPr vert="horz" lIns="91440" tIns="45720" rIns="91440" bIns="45720" rtlCol="0" anchor="ctr">
            <a:normAutofit/>
          </a:bodyPr>
          <a:lstStyle/>
          <a:p>
            <a:pPr algn="ctr">
              <a:lnSpc>
                <a:spcPct val="83000"/>
              </a:lnSpc>
            </a:pPr>
            <a:r>
              <a:rPr lang="en-US" sz="3700" cap="all" spc="-100">
                <a:solidFill>
                  <a:schemeClr val="bg1"/>
                </a:solidFill>
              </a:rPr>
              <a:t>AutomaTIc Reference Counting (ARC)</a:t>
            </a:r>
          </a:p>
        </p:txBody>
      </p:sp>
      <p:sp>
        <p:nvSpPr>
          <p:cNvPr id="16412" name="Rectangle 16411">
            <a:extLst>
              <a:ext uri="{FF2B5EF4-FFF2-40B4-BE49-F238E27FC236}">
                <a16:creationId xmlns:a16="http://schemas.microsoft.com/office/drawing/2014/main" id="{E6861741-689A-45A2-98D1-6C4A4F13C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414" name="Straight Connector 16413">
            <a:extLst>
              <a:ext uri="{FF2B5EF4-FFF2-40B4-BE49-F238E27FC236}">
                <a16:creationId xmlns:a16="http://schemas.microsoft.com/office/drawing/2014/main" id="{0C77DF75-521B-49EA-B235-767773C0E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6416" name="Straight Connector 16415">
            <a:extLst>
              <a:ext uri="{FF2B5EF4-FFF2-40B4-BE49-F238E27FC236}">
                <a16:creationId xmlns:a16="http://schemas.microsoft.com/office/drawing/2014/main" id="{D8C40A12-D255-4952-B536-CF4E4866D2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6418" name="Straight Connector 16417">
            <a:extLst>
              <a:ext uri="{FF2B5EF4-FFF2-40B4-BE49-F238E27FC236}">
                <a16:creationId xmlns:a16="http://schemas.microsoft.com/office/drawing/2014/main" id="{612384E2-1832-460A-A0E1-22E60473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511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57E5DB9-047E-4B99-96C4-E508AF14C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6C4C32-613C-4BB8-9DBD-314668DFA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solidFill>
            <a:schemeClr val="bg2"/>
          </a:solidFill>
          <a:ln w="6350" cap="sq" cmpd="sng" algn="ctr">
            <a:noFill/>
            <a:prstDash val="solid"/>
            <a:miter lim="800000"/>
          </a:ln>
          <a:effectLst/>
        </p:spPr>
      </p:sp>
      <p:sp>
        <p:nvSpPr>
          <p:cNvPr id="2" name="Titre 1">
            <a:extLst>
              <a:ext uri="{FF2B5EF4-FFF2-40B4-BE49-F238E27FC236}">
                <a16:creationId xmlns:a16="http://schemas.microsoft.com/office/drawing/2014/main" id="{076705F7-CCED-4FC6-B769-7425DBF0EC48}"/>
              </a:ext>
            </a:extLst>
          </p:cNvPr>
          <p:cNvSpPr>
            <a:spLocks noGrp="1"/>
          </p:cNvSpPr>
          <p:nvPr>
            <p:ph type="title"/>
          </p:nvPr>
        </p:nvSpPr>
        <p:spPr>
          <a:xfrm>
            <a:off x="578442" y="689472"/>
            <a:ext cx="3765200" cy="5479056"/>
          </a:xfrm>
        </p:spPr>
        <p:txBody>
          <a:bodyPr>
            <a:normAutofit/>
          </a:bodyPr>
          <a:lstStyle/>
          <a:p>
            <a:pPr algn="ctr"/>
            <a:r>
              <a:rPr lang="en-US" dirty="0"/>
              <a:t>What’s</a:t>
            </a:r>
            <a:r>
              <a:rPr lang="fr-FR" dirty="0"/>
              <a:t> a Garbage Collector?</a:t>
            </a:r>
            <a:endParaRPr lang="en-US"/>
          </a:p>
        </p:txBody>
      </p:sp>
      <p:sp>
        <p:nvSpPr>
          <p:cNvPr id="22" name="Rectangle 21">
            <a:extLst>
              <a:ext uri="{FF2B5EF4-FFF2-40B4-BE49-F238E27FC236}">
                <a16:creationId xmlns:a16="http://schemas.microsoft.com/office/drawing/2014/main" id="{55973FA6-2A55-4BD8-A266-8F0F39355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Espace réservé du contenu 2">
            <a:extLst>
              <a:ext uri="{FF2B5EF4-FFF2-40B4-BE49-F238E27FC236}">
                <a16:creationId xmlns:a16="http://schemas.microsoft.com/office/drawing/2014/main" id="{237EF89B-FB94-47CA-C190-2915342B17BF}"/>
              </a:ext>
            </a:extLst>
          </p:cNvPr>
          <p:cNvGraphicFramePr>
            <a:graphicFrameLocks noGrp="1"/>
          </p:cNvGraphicFramePr>
          <p:nvPr>
            <p:ph idx="1"/>
            <p:extLst>
              <p:ext uri="{D42A27DB-BD31-4B8C-83A1-F6EECF244321}">
                <p14:modId xmlns:p14="http://schemas.microsoft.com/office/powerpoint/2010/main" val="3125169944"/>
              </p:ext>
            </p:extLst>
          </p:nvPr>
        </p:nvGraphicFramePr>
        <p:xfrm>
          <a:off x="5138058" y="800947"/>
          <a:ext cx="6246248" cy="5207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347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E225F756-FE77-4EB1-9501-06B62CE39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4109" name="Rectangle 4108">
            <a:extLst>
              <a:ext uri="{FF2B5EF4-FFF2-40B4-BE49-F238E27FC236}">
                <a16:creationId xmlns:a16="http://schemas.microsoft.com/office/drawing/2014/main" id="{8544F52C-E876-4A29-8A00-78436AC4E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4111" name="Rectangle 4110">
            <a:extLst>
              <a:ext uri="{FF2B5EF4-FFF2-40B4-BE49-F238E27FC236}">
                <a16:creationId xmlns:a16="http://schemas.microsoft.com/office/drawing/2014/main" id="{32288E7E-64BC-401B-8FDA-AEB354642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4113" name="Rectangle 4112">
            <a:extLst>
              <a:ext uri="{FF2B5EF4-FFF2-40B4-BE49-F238E27FC236}">
                <a16:creationId xmlns:a16="http://schemas.microsoft.com/office/drawing/2014/main" id="{BF485E6A-7C20-48DB-8029-1B53AA277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115" name="Group 4114">
            <a:extLst>
              <a:ext uri="{FF2B5EF4-FFF2-40B4-BE49-F238E27FC236}">
                <a16:creationId xmlns:a16="http://schemas.microsoft.com/office/drawing/2014/main" id="{F0CC3F86-3A9E-41E0-9CBE-799C8F5106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4116" name="Straight Connector 4115">
              <a:extLst>
                <a:ext uri="{FF2B5EF4-FFF2-40B4-BE49-F238E27FC236}">
                  <a16:creationId xmlns:a16="http://schemas.microsoft.com/office/drawing/2014/main" id="{21EFCD17-D02B-4B68-8F9A-950396CD08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117" name="Straight Connector 4116">
              <a:extLst>
                <a:ext uri="{FF2B5EF4-FFF2-40B4-BE49-F238E27FC236}">
                  <a16:creationId xmlns:a16="http://schemas.microsoft.com/office/drawing/2014/main" id="{F839BCCF-E2F2-4740-8CBE-7BF59F3ACC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118" name="Straight Connector 4117">
              <a:extLst>
                <a:ext uri="{FF2B5EF4-FFF2-40B4-BE49-F238E27FC236}">
                  <a16:creationId xmlns:a16="http://schemas.microsoft.com/office/drawing/2014/main" id="{FC2F578B-A859-4F76-BA6A-A59823D546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useBgFill="1">
        <p:nvSpPr>
          <p:cNvPr id="4120" name="Rectangle 4119">
            <a:extLst>
              <a:ext uri="{FF2B5EF4-FFF2-40B4-BE49-F238E27FC236}">
                <a16:creationId xmlns:a16="http://schemas.microsoft.com/office/drawing/2014/main" id="{24733C61-1C64-42A0-8ABB-0EF43AFA8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2" name="Rectangle 4121">
            <a:extLst>
              <a:ext uri="{FF2B5EF4-FFF2-40B4-BE49-F238E27FC236}">
                <a16:creationId xmlns:a16="http://schemas.microsoft.com/office/drawing/2014/main" id="{94C904A2-5E0C-4D32-A3D4-21BA24E43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004723"/>
            <a:ext cx="11281609" cy="2396079"/>
          </a:xfrm>
          <a:prstGeom prst="rect">
            <a:avLst/>
          </a:prstGeom>
          <a:solidFill>
            <a:schemeClr val="tx2"/>
          </a:solidFill>
          <a:ln w="6350" cap="flat" cmpd="sng" algn="ctr">
            <a:noFill/>
            <a:prstDash val="solid"/>
          </a:ln>
          <a:effectLst>
            <a:outerShdw blurRad="63500" algn="ctr" rotWithShape="0">
              <a:prstClr val="black">
                <a:alpha val="40000"/>
              </a:prstClr>
            </a:outerShdw>
            <a:softEdge rad="0"/>
          </a:effectLst>
        </p:spPr>
      </p:sp>
      <p:sp>
        <p:nvSpPr>
          <p:cNvPr id="4124" name="Rectangle 4123">
            <a:extLst>
              <a:ext uri="{FF2B5EF4-FFF2-40B4-BE49-F238E27FC236}">
                <a16:creationId xmlns:a16="http://schemas.microsoft.com/office/drawing/2014/main" id="{7E934EE8-75F3-4E9B-AE36-A1137C72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4169490"/>
            <a:ext cx="10954512" cy="2066544"/>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16ADE4E3-7630-4A1E-A27F-B86AEF720E0E}"/>
              </a:ext>
            </a:extLst>
          </p:cNvPr>
          <p:cNvSpPr>
            <a:spLocks noGrp="1"/>
          </p:cNvSpPr>
          <p:nvPr>
            <p:ph type="title"/>
          </p:nvPr>
        </p:nvSpPr>
        <p:spPr>
          <a:xfrm>
            <a:off x="1241170" y="4644082"/>
            <a:ext cx="9732773" cy="951573"/>
          </a:xfrm>
        </p:spPr>
        <p:txBody>
          <a:bodyPr vert="horz" lIns="91440" tIns="45720" rIns="91440" bIns="45720" rtlCol="0" anchor="ctr">
            <a:normAutofit/>
          </a:bodyPr>
          <a:lstStyle/>
          <a:p>
            <a:pPr algn="ctr">
              <a:lnSpc>
                <a:spcPct val="83000"/>
              </a:lnSpc>
            </a:pPr>
            <a:r>
              <a:rPr lang="en-US" sz="6000" cap="all" spc="-100">
                <a:solidFill>
                  <a:schemeClr val="bg1"/>
                </a:solidFill>
              </a:rPr>
              <a:t>GC: basic process</a:t>
            </a:r>
          </a:p>
        </p:txBody>
      </p:sp>
      <p:sp>
        <p:nvSpPr>
          <p:cNvPr id="4126" name="Round Single Corner Rectangle 15">
            <a:extLst>
              <a:ext uri="{FF2B5EF4-FFF2-40B4-BE49-F238E27FC236}">
                <a16:creationId xmlns:a16="http://schemas.microsoft.com/office/drawing/2014/main" id="{14DC3A6A-4F43-4D38-BE96-89CF7C49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39605" y="636679"/>
            <a:ext cx="3415770" cy="3030473"/>
          </a:xfrm>
          <a:prstGeom prst="round1Rect">
            <a:avLst>
              <a:gd name="adj" fmla="val 0"/>
            </a:avLst>
          </a:prstGeom>
          <a:solidFill>
            <a:srgbClr val="FFFFFF"/>
          </a:solidFill>
          <a:ln w="6350" cap="flat" cmpd="sng" algn="ctr">
            <a:noFill/>
            <a:prstDash val="solid"/>
          </a:ln>
          <a:effectLst>
            <a:outerShdw blurRad="63500" algn="ctr" rotWithShape="0">
              <a:prstClr val="black">
                <a:alpha val="40000"/>
              </a:prstClr>
            </a:outerShdw>
            <a:softEdge rad="0"/>
          </a:effectLst>
        </p:spPr>
        <p:txBody>
          <a:bodyPr rtlCol="0" anchor="ctr"/>
          <a:lstStyle/>
          <a:p>
            <a:pPr algn="ctr"/>
            <a:endParaRPr lang="en-US"/>
          </a:p>
        </p:txBody>
      </p:sp>
      <p:sp>
        <p:nvSpPr>
          <p:cNvPr id="4128" name="Round Single Corner Rectangle 27">
            <a:extLst>
              <a:ext uri="{FF2B5EF4-FFF2-40B4-BE49-F238E27FC236}">
                <a16:creationId xmlns:a16="http://schemas.microsoft.com/office/drawing/2014/main" id="{3903384C-1CA8-471D-9A62-8459A285D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89310" y="636679"/>
            <a:ext cx="3415770" cy="3030473"/>
          </a:xfrm>
          <a:prstGeom prst="round1Rect">
            <a:avLst>
              <a:gd name="adj" fmla="val 0"/>
            </a:avLst>
          </a:prstGeom>
          <a:solidFill>
            <a:srgbClr val="FFFFFF"/>
          </a:solidFill>
          <a:ln w="6350" cap="flat" cmpd="sng" algn="ctr">
            <a:noFill/>
            <a:prstDash val="solid"/>
          </a:ln>
          <a:effectLst>
            <a:outerShdw blurRad="63500" algn="ctr" rotWithShape="0">
              <a:prstClr val="black">
                <a:alpha val="40000"/>
              </a:prstClr>
            </a:outerShdw>
            <a:softEdge rad="0"/>
          </a:effectLst>
        </p:spPr>
        <p:txBody>
          <a:bodyPr rtlCol="0" anchor="ctr"/>
          <a:lstStyle/>
          <a:p>
            <a:pPr algn="ctr"/>
            <a:endParaRPr lang="en-US"/>
          </a:p>
        </p:txBody>
      </p:sp>
      <p:sp>
        <p:nvSpPr>
          <p:cNvPr id="4130" name="Round Single Corner Rectangle 30">
            <a:extLst>
              <a:ext uri="{FF2B5EF4-FFF2-40B4-BE49-F238E27FC236}">
                <a16:creationId xmlns:a16="http://schemas.microsoft.com/office/drawing/2014/main" id="{DE8D73C0-9013-432D-A87E-FB76B92E6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4848" y="636679"/>
            <a:ext cx="3415770" cy="3030473"/>
          </a:xfrm>
          <a:prstGeom prst="round1Rect">
            <a:avLst>
              <a:gd name="adj" fmla="val 0"/>
            </a:avLst>
          </a:prstGeom>
          <a:solidFill>
            <a:srgbClr val="FFFFFF"/>
          </a:solidFill>
          <a:ln w="6350" cap="flat" cmpd="sng" algn="ctr">
            <a:noFill/>
            <a:prstDash val="solid"/>
          </a:ln>
          <a:effectLst>
            <a:outerShdw blurRad="63500" algn="ctr" rotWithShape="0">
              <a:prstClr val="black">
                <a:alpha val="40000"/>
              </a:prstClr>
            </a:outerShdw>
            <a:softEdge rad="0"/>
          </a:effectLst>
        </p:spPr>
        <p:txBody>
          <a:bodyPr rtlCol="0" anchor="ctr"/>
          <a:lstStyle/>
          <a:p>
            <a:pPr algn="ctr"/>
            <a:endParaRPr lang="en-US"/>
          </a:p>
        </p:txBody>
      </p:sp>
      <p:sp>
        <p:nvSpPr>
          <p:cNvPr id="4132" name="Rectangle 4131">
            <a:extLst>
              <a:ext uri="{FF2B5EF4-FFF2-40B4-BE49-F238E27FC236}">
                <a16:creationId xmlns:a16="http://schemas.microsoft.com/office/drawing/2014/main" id="{B510A54E-ED58-471A-B484-6B91770D6B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3983624"/>
            <a:ext cx="1920240" cy="507891"/>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cxnSp>
        <p:nvCxnSpPr>
          <p:cNvPr id="4134" name="Straight Connector 4133">
            <a:extLst>
              <a:ext uri="{FF2B5EF4-FFF2-40B4-BE49-F238E27FC236}">
                <a16:creationId xmlns:a16="http://schemas.microsoft.com/office/drawing/2014/main" id="{4BC6D1C5-68AB-4195-B929-98E3A5E7EE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3983623"/>
            <a:ext cx="0" cy="42976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36" name="Straight Connector 4135">
            <a:extLst>
              <a:ext uri="{FF2B5EF4-FFF2-40B4-BE49-F238E27FC236}">
                <a16:creationId xmlns:a16="http://schemas.microsoft.com/office/drawing/2014/main" id="{BAE350A7-2886-448B-A11C-607CEA9BA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3983623"/>
            <a:ext cx="0" cy="42976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38" name="Straight Connector 4137">
            <a:extLst>
              <a:ext uri="{FF2B5EF4-FFF2-40B4-BE49-F238E27FC236}">
                <a16:creationId xmlns:a16="http://schemas.microsoft.com/office/drawing/2014/main" id="{DD0DA5B7-B69C-445C-8C44-2DE5DD5E4B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11199"/>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F7623A33-1E89-4084-8711-0AAC6AD920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162" y="757429"/>
            <a:ext cx="2962656" cy="222199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Une image contenant diagramme&#10;&#10;Description générée automatiquement">
            <a:extLst>
              <a:ext uri="{FF2B5EF4-FFF2-40B4-BE49-F238E27FC236}">
                <a16:creationId xmlns:a16="http://schemas.microsoft.com/office/drawing/2014/main" id="{2EC9E937-C193-4198-9678-BD0364E24C2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40798" y="757429"/>
            <a:ext cx="2962656" cy="22219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Une image contenant diagramme&#10;&#10;Description générée automatiquement">
            <a:extLst>
              <a:ext uri="{FF2B5EF4-FFF2-40B4-BE49-F238E27FC236}">
                <a16:creationId xmlns:a16="http://schemas.microsoft.com/office/drawing/2014/main" id="{E79CEA4F-2A82-4EAF-905D-C0885F7E9B0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03480" y="757429"/>
            <a:ext cx="2962656" cy="2221992"/>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36D4CF21-7FD3-4EB8-8958-6DCD6F70FFE7}"/>
              </a:ext>
            </a:extLst>
          </p:cNvPr>
          <p:cNvSpPr txBox="1"/>
          <p:nvPr/>
        </p:nvSpPr>
        <p:spPr>
          <a:xfrm>
            <a:off x="782011" y="2879917"/>
            <a:ext cx="3342228" cy="769441"/>
          </a:xfrm>
          <a:prstGeom prst="rect">
            <a:avLst/>
          </a:prstGeom>
          <a:noFill/>
        </p:spPr>
        <p:txBody>
          <a:bodyPr wrap="square">
            <a:spAutoFit/>
          </a:bodyPr>
          <a:lstStyle/>
          <a:p>
            <a:r>
              <a:rPr lang="en-US" sz="1100" dirty="0">
                <a:solidFill>
                  <a:schemeClr val="bg1"/>
                </a:solidFill>
              </a:rPr>
              <a:t>The first step in the process is called marking. This is where the garbage collector identifies which pieces of memory are in use and which are not.</a:t>
            </a:r>
          </a:p>
        </p:txBody>
      </p:sp>
      <p:sp>
        <p:nvSpPr>
          <p:cNvPr id="31" name="ZoneTexte 30">
            <a:extLst>
              <a:ext uri="{FF2B5EF4-FFF2-40B4-BE49-F238E27FC236}">
                <a16:creationId xmlns:a16="http://schemas.microsoft.com/office/drawing/2014/main" id="{97C5F24A-097D-4097-B7C2-DFA94D476510}"/>
              </a:ext>
            </a:extLst>
          </p:cNvPr>
          <p:cNvSpPr txBox="1"/>
          <p:nvPr/>
        </p:nvSpPr>
        <p:spPr>
          <a:xfrm>
            <a:off x="4421815" y="3049194"/>
            <a:ext cx="3342228" cy="600164"/>
          </a:xfrm>
          <a:prstGeom prst="rect">
            <a:avLst/>
          </a:prstGeom>
          <a:noFill/>
        </p:spPr>
        <p:txBody>
          <a:bodyPr wrap="square">
            <a:spAutoFit/>
          </a:bodyPr>
          <a:lstStyle/>
          <a:p>
            <a:r>
              <a:rPr lang="en-US" sz="1100" dirty="0">
                <a:solidFill>
                  <a:schemeClr val="bg1"/>
                </a:solidFill>
              </a:rPr>
              <a:t>Normal deletion removes unreferenced objects leaving referenced objects and pointers to free space.</a:t>
            </a:r>
          </a:p>
        </p:txBody>
      </p:sp>
      <p:sp>
        <p:nvSpPr>
          <p:cNvPr id="32" name="ZoneTexte 31">
            <a:extLst>
              <a:ext uri="{FF2B5EF4-FFF2-40B4-BE49-F238E27FC236}">
                <a16:creationId xmlns:a16="http://schemas.microsoft.com/office/drawing/2014/main" id="{D21DA3F3-73BE-46E7-BE2A-0D1DF065A6C3}"/>
              </a:ext>
            </a:extLst>
          </p:cNvPr>
          <p:cNvSpPr txBox="1"/>
          <p:nvPr/>
        </p:nvSpPr>
        <p:spPr>
          <a:xfrm>
            <a:off x="8061619" y="2541362"/>
            <a:ext cx="3342228" cy="1107996"/>
          </a:xfrm>
          <a:prstGeom prst="rect">
            <a:avLst/>
          </a:prstGeom>
          <a:noFill/>
        </p:spPr>
        <p:txBody>
          <a:bodyPr wrap="square">
            <a:spAutoFit/>
          </a:bodyPr>
          <a:lstStyle/>
          <a:p>
            <a:r>
              <a:rPr lang="en-US" sz="1100" dirty="0">
                <a:solidFill>
                  <a:schemeClr val="bg1"/>
                </a:solidFill>
              </a:rPr>
              <a:t>To further improve performance, in addition to deleting unreferenced objects, GC can also compacts the remaining referenced objects. By moving referenced object together, this makes new memory allocation much easier and faster.</a:t>
            </a:r>
          </a:p>
        </p:txBody>
      </p:sp>
    </p:spTree>
    <p:extLst>
      <p:ext uri="{BB962C8B-B14F-4D97-AF65-F5344CB8AC3E}">
        <p14:creationId xmlns:p14="http://schemas.microsoft.com/office/powerpoint/2010/main" val="3503781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263" name="Rectangle 7265">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7268" name="Rectangle 7267">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7270" name="Rectangle 7269">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7272" name="Rectangle 7271">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274" name="Group 7273">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7275" name="Straight Connector 7274">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76" name="Straight Connector 7275">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77" name="Straight Connector 7276">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7279" name="Rectangle 7278">
            <a:extLst>
              <a:ext uri="{FF2B5EF4-FFF2-40B4-BE49-F238E27FC236}">
                <a16:creationId xmlns:a16="http://schemas.microsoft.com/office/drawing/2014/main" id="{0646E723-37AC-46C1-833E-49EBFD56E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7281" name="Rectangle 7280">
            <a:extLst>
              <a:ext uri="{FF2B5EF4-FFF2-40B4-BE49-F238E27FC236}">
                <a16:creationId xmlns:a16="http://schemas.microsoft.com/office/drawing/2014/main" id="{1064BEB5-927C-40C6-AD8D-5B1081EBA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7587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Une image contenant graphique&#10;&#10;Description générée automatiquement">
            <a:extLst>
              <a:ext uri="{FF2B5EF4-FFF2-40B4-BE49-F238E27FC236}">
                <a16:creationId xmlns:a16="http://schemas.microsoft.com/office/drawing/2014/main" id="{D0977ABE-A5D7-4C46-8C3E-85D3985476A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11045"/>
          <a:stretch/>
        </p:blipFill>
        <p:spPr bwMode="auto">
          <a:xfrm>
            <a:off x="643192" y="1796794"/>
            <a:ext cx="5451627" cy="3261286"/>
          </a:xfrm>
          <a:prstGeom prst="rect">
            <a:avLst/>
          </a:prstGeom>
          <a:noFill/>
          <a:extLst>
            <a:ext uri="{909E8E84-426E-40DD-AFC4-6F175D3DCCD1}">
              <a14:hiddenFill xmlns:a14="http://schemas.microsoft.com/office/drawing/2010/main">
                <a:solidFill>
                  <a:srgbClr val="FFFFFF"/>
                </a:solidFill>
              </a14:hiddenFill>
            </a:ext>
          </a:extLst>
        </p:spPr>
      </p:pic>
      <p:sp>
        <p:nvSpPr>
          <p:cNvPr id="7283" name="Rectangle 7282">
            <a:extLst>
              <a:ext uri="{FF2B5EF4-FFF2-40B4-BE49-F238E27FC236}">
                <a16:creationId xmlns:a16="http://schemas.microsoft.com/office/drawing/2014/main" id="{CFAD90FD-B14D-4011-90EE-AB83798BC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7285" name="Rectangle 7284">
            <a:extLst>
              <a:ext uri="{FF2B5EF4-FFF2-40B4-BE49-F238E27FC236}">
                <a16:creationId xmlns:a16="http://schemas.microsoft.com/office/drawing/2014/main" id="{3840A683-B247-4FCD-A924-208E0F811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AC4B3CED-C1EF-48AE-91CF-893F66CE2D3A}"/>
              </a:ext>
            </a:extLst>
          </p:cNvPr>
          <p:cNvSpPr>
            <a:spLocks noGrp="1"/>
          </p:cNvSpPr>
          <p:nvPr>
            <p:ph type="title"/>
          </p:nvPr>
        </p:nvSpPr>
        <p:spPr>
          <a:xfrm>
            <a:off x="7957225" y="1559768"/>
            <a:ext cx="2978281" cy="3135379"/>
          </a:xfrm>
        </p:spPr>
        <p:txBody>
          <a:bodyPr vert="horz" lIns="91440" tIns="45720" rIns="91440" bIns="45720" rtlCol="0" anchor="ctr">
            <a:normAutofit/>
          </a:bodyPr>
          <a:lstStyle/>
          <a:p>
            <a:pPr algn="ctr">
              <a:lnSpc>
                <a:spcPct val="83000"/>
              </a:lnSpc>
            </a:pPr>
            <a:r>
              <a:rPr lang="en-US" sz="3400" cap="all" spc="-100" dirty="0">
                <a:solidFill>
                  <a:schemeClr val="bg1"/>
                </a:solidFill>
              </a:rPr>
              <a:t>GC Algorithms</a:t>
            </a:r>
          </a:p>
        </p:txBody>
      </p:sp>
      <p:sp>
        <p:nvSpPr>
          <p:cNvPr id="7287" name="Rectangle 7286">
            <a:extLst>
              <a:ext uri="{FF2B5EF4-FFF2-40B4-BE49-F238E27FC236}">
                <a16:creationId xmlns:a16="http://schemas.microsoft.com/office/drawing/2014/main" id="{E6861741-689A-45A2-98D1-6C4A4F13C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289" name="Straight Connector 7288">
            <a:extLst>
              <a:ext uri="{FF2B5EF4-FFF2-40B4-BE49-F238E27FC236}">
                <a16:creationId xmlns:a16="http://schemas.microsoft.com/office/drawing/2014/main" id="{0C77DF75-521B-49EA-B235-767773C0E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91" name="Straight Connector 7290">
            <a:extLst>
              <a:ext uri="{FF2B5EF4-FFF2-40B4-BE49-F238E27FC236}">
                <a16:creationId xmlns:a16="http://schemas.microsoft.com/office/drawing/2014/main" id="{D8C40A12-D255-4952-B536-CF4E4866D2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93" name="Straight Connector 7292">
            <a:extLst>
              <a:ext uri="{FF2B5EF4-FFF2-40B4-BE49-F238E27FC236}">
                <a16:creationId xmlns:a16="http://schemas.microsoft.com/office/drawing/2014/main" id="{612384E2-1832-460A-A0E1-22E60473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329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60" name="Rectangle 10259">
            <a:extLst>
              <a:ext uri="{FF2B5EF4-FFF2-40B4-BE49-F238E27FC236}">
                <a16:creationId xmlns:a16="http://schemas.microsoft.com/office/drawing/2014/main" id="{E003F430-6DA1-4C31-B567-401C192D6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6705F7-CCED-4FC6-B769-7425DBF0EC48}"/>
              </a:ext>
            </a:extLst>
          </p:cNvPr>
          <p:cNvSpPr>
            <a:spLocks noGrp="1"/>
          </p:cNvSpPr>
          <p:nvPr>
            <p:ph type="title"/>
          </p:nvPr>
        </p:nvSpPr>
        <p:spPr>
          <a:xfrm>
            <a:off x="5867874" y="892120"/>
            <a:ext cx="5447250" cy="1645920"/>
          </a:xfrm>
        </p:spPr>
        <p:txBody>
          <a:bodyPr>
            <a:normAutofit/>
          </a:bodyPr>
          <a:lstStyle/>
          <a:p>
            <a:r>
              <a:rPr lang="fr-FR" sz="4100" dirty="0"/>
              <a:t>Mark-</a:t>
            </a:r>
            <a:r>
              <a:rPr lang="fr-FR" sz="4100" dirty="0" err="1"/>
              <a:t>Sweep</a:t>
            </a:r>
            <a:r>
              <a:rPr lang="fr-FR" sz="4100" dirty="0"/>
              <a:t> Garbage Collection</a:t>
            </a:r>
            <a:endParaRPr lang="en-US" sz="4100" dirty="0"/>
          </a:p>
        </p:txBody>
      </p:sp>
      <p:sp>
        <p:nvSpPr>
          <p:cNvPr id="10262" name="Rectangle 10261">
            <a:extLst>
              <a:ext uri="{FF2B5EF4-FFF2-40B4-BE49-F238E27FC236}">
                <a16:creationId xmlns:a16="http://schemas.microsoft.com/office/drawing/2014/main" id="{8E713B2D-1C66-4B85-BD1F-351F501E7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4" name="Rectangle 10263">
            <a:extLst>
              <a:ext uri="{FF2B5EF4-FFF2-40B4-BE49-F238E27FC236}">
                <a16:creationId xmlns:a16="http://schemas.microsoft.com/office/drawing/2014/main" id="{866E709A-705C-40C3-8417-20BC93331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0266" name="Rectangle 10265">
            <a:extLst>
              <a:ext uri="{FF2B5EF4-FFF2-40B4-BE49-F238E27FC236}">
                <a16:creationId xmlns:a16="http://schemas.microsoft.com/office/drawing/2014/main" id="{1F868D0B-2066-4D6B-A89C-735A2B97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6751"/>
            <a:ext cx="3616369" cy="5244498"/>
          </a:xfrm>
          <a:prstGeom prst="rect">
            <a:avLst/>
          </a:prstGeom>
          <a:noFill/>
          <a:ln w="6350" cap="sq" cmpd="sng" algn="ctr">
            <a:solidFill>
              <a:schemeClr val="bg2"/>
            </a:solidFill>
            <a:prstDash val="solid"/>
            <a:miter lim="800000"/>
          </a:ln>
          <a:effectLst/>
        </p:spPr>
      </p:sp>
      <p:pic>
        <p:nvPicPr>
          <p:cNvPr id="10" name="Picture 6" descr="garbage-collection-MARK_SWEEP_GC">
            <a:extLst>
              <a:ext uri="{FF2B5EF4-FFF2-40B4-BE49-F238E27FC236}">
                <a16:creationId xmlns:a16="http://schemas.microsoft.com/office/drawing/2014/main" id="{35E31B8D-8BFE-4779-89C3-8AF6F56929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0616" y="1129077"/>
            <a:ext cx="2874903" cy="4599846"/>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31104F94-BB4A-4800-ABA2-946BA5738EE8}"/>
              </a:ext>
            </a:extLst>
          </p:cNvPr>
          <p:cNvSpPr>
            <a:spLocks noGrp="1"/>
          </p:cNvSpPr>
          <p:nvPr>
            <p:ph idx="1"/>
          </p:nvPr>
        </p:nvSpPr>
        <p:spPr>
          <a:xfrm>
            <a:off x="5867873" y="2679192"/>
            <a:ext cx="5447251" cy="3535344"/>
          </a:xfrm>
        </p:spPr>
        <p:txBody>
          <a:bodyPr>
            <a:normAutofit/>
          </a:bodyPr>
          <a:lstStyle/>
          <a:p>
            <a:r>
              <a:rPr lang="en-US" dirty="0"/>
              <a:t>A Mark-and-Sweep garbage collector has two phases:</a:t>
            </a:r>
          </a:p>
          <a:p>
            <a:pPr lvl="1"/>
            <a:r>
              <a:rPr lang="en-US" b="1" dirty="0"/>
              <a:t>Mark</a:t>
            </a:r>
            <a:r>
              <a:rPr lang="en-US" dirty="0"/>
              <a:t>: starting from roots, mark all reachable objects by using a depth-first-search pointer traversal</a:t>
            </a:r>
          </a:p>
          <a:p>
            <a:pPr lvl="1"/>
            <a:r>
              <a:rPr lang="en-US" b="1" dirty="0"/>
              <a:t>Sweep</a:t>
            </a:r>
            <a:r>
              <a:rPr lang="en-US" dirty="0"/>
              <a:t>: scan the heap from the beginning to the end and reclaim the unmarked objects (and unmark the marked objects).</a:t>
            </a:r>
          </a:p>
        </p:txBody>
      </p:sp>
      <p:sp>
        <p:nvSpPr>
          <p:cNvPr id="10268" name="Rectangle 10267">
            <a:extLst>
              <a:ext uri="{FF2B5EF4-FFF2-40B4-BE49-F238E27FC236}">
                <a16:creationId xmlns:a16="http://schemas.microsoft.com/office/drawing/2014/main" id="{AAC8C792-3485-421F-9D24-DEB6708D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2" y="381000"/>
            <a:ext cx="6187172" cy="6096802"/>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pic>
        <p:nvPicPr>
          <p:cNvPr id="10244" name="Picture 4" descr="Java GC sweep">
            <a:extLst>
              <a:ext uri="{FF2B5EF4-FFF2-40B4-BE49-F238E27FC236}">
                <a16:creationId xmlns:a16="http://schemas.microsoft.com/office/drawing/2014/main" id="{F6CC8A80-00B1-46E1-BDC0-E1416AB74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296301"/>
            <a:ext cx="55245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208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60" name="Rectangle 10259">
            <a:extLst>
              <a:ext uri="{FF2B5EF4-FFF2-40B4-BE49-F238E27FC236}">
                <a16:creationId xmlns:a16="http://schemas.microsoft.com/office/drawing/2014/main" id="{E003F430-6DA1-4C31-B567-401C192D6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6705F7-CCED-4FC6-B769-7425DBF0EC48}"/>
              </a:ext>
            </a:extLst>
          </p:cNvPr>
          <p:cNvSpPr>
            <a:spLocks noGrp="1"/>
          </p:cNvSpPr>
          <p:nvPr>
            <p:ph type="title"/>
          </p:nvPr>
        </p:nvSpPr>
        <p:spPr>
          <a:xfrm>
            <a:off x="5867874" y="892120"/>
            <a:ext cx="5447250" cy="1645920"/>
          </a:xfrm>
        </p:spPr>
        <p:txBody>
          <a:bodyPr>
            <a:normAutofit/>
          </a:bodyPr>
          <a:lstStyle/>
          <a:p>
            <a:r>
              <a:rPr lang="fr-FR" sz="4100" dirty="0"/>
              <a:t>Mark-Compact Garbage Collection</a:t>
            </a:r>
            <a:endParaRPr lang="en-US" sz="4100" dirty="0"/>
          </a:p>
        </p:txBody>
      </p:sp>
      <p:sp>
        <p:nvSpPr>
          <p:cNvPr id="10262" name="Rectangle 10261">
            <a:extLst>
              <a:ext uri="{FF2B5EF4-FFF2-40B4-BE49-F238E27FC236}">
                <a16:creationId xmlns:a16="http://schemas.microsoft.com/office/drawing/2014/main" id="{8E713B2D-1C66-4B85-BD1F-351F501E7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4" name="Rectangle 10263">
            <a:extLst>
              <a:ext uri="{FF2B5EF4-FFF2-40B4-BE49-F238E27FC236}">
                <a16:creationId xmlns:a16="http://schemas.microsoft.com/office/drawing/2014/main" id="{866E709A-705C-40C3-8417-20BC93331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0266" name="Rectangle 10265">
            <a:extLst>
              <a:ext uri="{FF2B5EF4-FFF2-40B4-BE49-F238E27FC236}">
                <a16:creationId xmlns:a16="http://schemas.microsoft.com/office/drawing/2014/main" id="{1F868D0B-2066-4D6B-A89C-735A2B97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6751"/>
            <a:ext cx="3616369" cy="5244498"/>
          </a:xfrm>
          <a:prstGeom prst="rect">
            <a:avLst/>
          </a:prstGeom>
          <a:noFill/>
          <a:ln w="6350" cap="sq" cmpd="sng" algn="ctr">
            <a:solidFill>
              <a:schemeClr val="bg2"/>
            </a:solidFill>
            <a:prstDash val="solid"/>
            <a:miter lim="800000"/>
          </a:ln>
          <a:effectLst/>
        </p:spPr>
      </p:sp>
      <p:pic>
        <p:nvPicPr>
          <p:cNvPr id="10" name="Picture 4" descr="garbage-collection-MARK_COMPACT_GC">
            <a:extLst>
              <a:ext uri="{FF2B5EF4-FFF2-40B4-BE49-F238E27FC236}">
                <a16:creationId xmlns:a16="http://schemas.microsoft.com/office/drawing/2014/main" id="{E11D6C2B-BF6D-4C8C-A0CD-91B67133AE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0616" y="1129077"/>
            <a:ext cx="2874903" cy="4599846"/>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31104F94-BB4A-4800-ABA2-946BA5738EE8}"/>
              </a:ext>
            </a:extLst>
          </p:cNvPr>
          <p:cNvSpPr>
            <a:spLocks noGrp="1"/>
          </p:cNvSpPr>
          <p:nvPr>
            <p:ph idx="1"/>
          </p:nvPr>
        </p:nvSpPr>
        <p:spPr>
          <a:xfrm>
            <a:off x="5867873" y="2679192"/>
            <a:ext cx="5447251" cy="2180191"/>
          </a:xfrm>
        </p:spPr>
        <p:txBody>
          <a:bodyPr>
            <a:normAutofit fontScale="70000" lnSpcReduction="20000"/>
          </a:bodyPr>
          <a:lstStyle/>
          <a:p>
            <a:r>
              <a:rPr lang="en-US" dirty="0"/>
              <a:t>Mark-Sweep-Compact algorithms solve the shortcomings of Mark and Sweep </a:t>
            </a:r>
            <a:r>
              <a:rPr lang="en-US" b="1" dirty="0"/>
              <a:t>by moving all marked – and thus alive – objects to the beginning of the memory region</a:t>
            </a:r>
            <a:r>
              <a:rPr lang="en-US" dirty="0"/>
              <a:t>. </a:t>
            </a:r>
          </a:p>
          <a:p>
            <a:r>
              <a:rPr lang="en-US" dirty="0"/>
              <a:t>The downside of this approach is </a:t>
            </a:r>
            <a:r>
              <a:rPr lang="en-US" b="1" dirty="0"/>
              <a:t>an increased GC pause duration </a:t>
            </a:r>
            <a:r>
              <a:rPr lang="en-US" dirty="0"/>
              <a:t>as we need to copy all objects to a new place and to update all references to such objects.</a:t>
            </a:r>
          </a:p>
          <a:p>
            <a:r>
              <a:rPr lang="en-US" dirty="0"/>
              <a:t>The benefits to Mark and Sweep are also visible – after such a compacting operation new object allocation is again extremely cheap via pointer bumping. </a:t>
            </a:r>
          </a:p>
          <a:p>
            <a:r>
              <a:rPr lang="en-US" dirty="0"/>
              <a:t>Using such approach the location of the free space is always known and no fragmentation issues are triggered either.</a:t>
            </a:r>
          </a:p>
        </p:txBody>
      </p:sp>
      <p:sp>
        <p:nvSpPr>
          <p:cNvPr id="10268" name="Rectangle 10267">
            <a:extLst>
              <a:ext uri="{FF2B5EF4-FFF2-40B4-BE49-F238E27FC236}">
                <a16:creationId xmlns:a16="http://schemas.microsoft.com/office/drawing/2014/main" id="{AAC8C792-3485-421F-9D24-DEB6708D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2" y="381000"/>
            <a:ext cx="6187172" cy="6096802"/>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pic>
        <p:nvPicPr>
          <p:cNvPr id="11266" name="Picture 2" descr="Java GC mark sweep compacting">
            <a:extLst>
              <a:ext uri="{FF2B5EF4-FFF2-40B4-BE49-F238E27FC236}">
                <a16:creationId xmlns:a16="http://schemas.microsoft.com/office/drawing/2014/main" id="{CCED1BFF-EB58-4833-88F4-D8C542344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738" y="5000535"/>
            <a:ext cx="552450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44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E003F430-6DA1-4C31-B567-401C192D6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6705F7-CCED-4FC6-B769-7425DBF0EC48}"/>
              </a:ext>
            </a:extLst>
          </p:cNvPr>
          <p:cNvSpPr>
            <a:spLocks noGrp="1"/>
          </p:cNvSpPr>
          <p:nvPr>
            <p:ph type="title"/>
          </p:nvPr>
        </p:nvSpPr>
        <p:spPr>
          <a:xfrm>
            <a:off x="5867874" y="892120"/>
            <a:ext cx="5447250" cy="1645920"/>
          </a:xfrm>
        </p:spPr>
        <p:txBody>
          <a:bodyPr>
            <a:normAutofit fontScale="90000"/>
          </a:bodyPr>
          <a:lstStyle/>
          <a:p>
            <a:r>
              <a:rPr lang="en-US" sz="4400" dirty="0"/>
              <a:t>Copying Garbage Collection (Cheney's algorithm)</a:t>
            </a:r>
          </a:p>
        </p:txBody>
      </p:sp>
      <p:sp>
        <p:nvSpPr>
          <p:cNvPr id="10249" name="Rectangle 10248">
            <a:extLst>
              <a:ext uri="{FF2B5EF4-FFF2-40B4-BE49-F238E27FC236}">
                <a16:creationId xmlns:a16="http://schemas.microsoft.com/office/drawing/2014/main" id="{8E713B2D-1C66-4B85-BD1F-351F501E7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Rectangle 10250">
            <a:extLst>
              <a:ext uri="{FF2B5EF4-FFF2-40B4-BE49-F238E27FC236}">
                <a16:creationId xmlns:a16="http://schemas.microsoft.com/office/drawing/2014/main" id="{866E709A-705C-40C3-8417-20BC93331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0253" name="Rectangle 10252">
            <a:extLst>
              <a:ext uri="{FF2B5EF4-FFF2-40B4-BE49-F238E27FC236}">
                <a16:creationId xmlns:a16="http://schemas.microsoft.com/office/drawing/2014/main" id="{1F868D0B-2066-4D6B-A89C-735A2B971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6751"/>
            <a:ext cx="3616369" cy="5244498"/>
          </a:xfrm>
          <a:prstGeom prst="rect">
            <a:avLst/>
          </a:prstGeom>
          <a:noFill/>
          <a:ln w="6350" cap="sq" cmpd="sng" algn="ctr">
            <a:solidFill>
              <a:schemeClr val="bg2"/>
            </a:solidFill>
            <a:prstDash val="solid"/>
            <a:miter lim="800000"/>
          </a:ln>
          <a:effectLst/>
        </p:spPr>
      </p:sp>
      <p:pic>
        <p:nvPicPr>
          <p:cNvPr id="10242" name="Picture 2" descr="garbage-collection-COPY_GC">
            <a:extLst>
              <a:ext uri="{FF2B5EF4-FFF2-40B4-BE49-F238E27FC236}">
                <a16:creationId xmlns:a16="http://schemas.microsoft.com/office/drawing/2014/main" id="{50374213-FDBE-4AD3-8595-9B3C7CF81F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0616" y="1129077"/>
            <a:ext cx="2874903" cy="4599846"/>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31104F94-BB4A-4800-ABA2-946BA5738EE8}"/>
              </a:ext>
            </a:extLst>
          </p:cNvPr>
          <p:cNvSpPr>
            <a:spLocks noGrp="1"/>
          </p:cNvSpPr>
          <p:nvPr>
            <p:ph idx="1"/>
          </p:nvPr>
        </p:nvSpPr>
        <p:spPr>
          <a:xfrm>
            <a:off x="5867873" y="2679192"/>
            <a:ext cx="5447251" cy="2275985"/>
          </a:xfrm>
        </p:spPr>
        <p:txBody>
          <a:bodyPr>
            <a:normAutofit fontScale="92500" lnSpcReduction="20000"/>
          </a:bodyPr>
          <a:lstStyle/>
          <a:p>
            <a:r>
              <a:rPr lang="en-US" dirty="0"/>
              <a:t>Memory space is divided in two: From-Space and To-Space.</a:t>
            </a:r>
          </a:p>
          <a:p>
            <a:r>
              <a:rPr lang="en-US" dirty="0"/>
              <a:t>New arrays are allocated in From-Space.</a:t>
            </a:r>
          </a:p>
          <a:p>
            <a:r>
              <a:rPr lang="en-US" dirty="0"/>
              <a:t>When From-Space becomes full, </a:t>
            </a:r>
            <a:r>
              <a:rPr lang="en-US" b="1" dirty="0"/>
              <a:t>program execution stops</a:t>
            </a:r>
            <a:r>
              <a:rPr lang="en-US" dirty="0"/>
              <a:t>, and all live data (non-garbage) is copied to To-Space.</a:t>
            </a:r>
          </a:p>
          <a:p>
            <a:r>
              <a:rPr lang="en-US" dirty="0"/>
              <a:t>From-Space and To-Space are flipped and program execution continues.</a:t>
            </a:r>
          </a:p>
        </p:txBody>
      </p:sp>
      <p:sp>
        <p:nvSpPr>
          <p:cNvPr id="10255" name="Rectangle 10254">
            <a:extLst>
              <a:ext uri="{FF2B5EF4-FFF2-40B4-BE49-F238E27FC236}">
                <a16:creationId xmlns:a16="http://schemas.microsoft.com/office/drawing/2014/main" id="{AAC8C792-3485-421F-9D24-DEB6708D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2" y="381000"/>
            <a:ext cx="6187172" cy="6096802"/>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pic>
        <p:nvPicPr>
          <p:cNvPr id="12290" name="Picture 2" descr="Java GC Mark and Copy Collector">
            <a:extLst>
              <a:ext uri="{FF2B5EF4-FFF2-40B4-BE49-F238E27FC236}">
                <a16:creationId xmlns:a16="http://schemas.microsoft.com/office/drawing/2014/main" id="{AAC0A257-3705-45AE-B360-8B55F653A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738" y="5105035"/>
            <a:ext cx="552450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88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316" name="Rectangle 13318">
            <a:extLst>
              <a:ext uri="{FF2B5EF4-FFF2-40B4-BE49-F238E27FC236}">
                <a16:creationId xmlns:a16="http://schemas.microsoft.com/office/drawing/2014/main" id="{1D7474D6-D12E-45CA-A354-84ECA62C5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6705F7-CCED-4FC6-B769-7425DBF0EC48}"/>
              </a:ext>
            </a:extLst>
          </p:cNvPr>
          <p:cNvSpPr>
            <a:spLocks noGrp="1"/>
          </p:cNvSpPr>
          <p:nvPr>
            <p:ph type="title"/>
          </p:nvPr>
        </p:nvSpPr>
        <p:spPr>
          <a:xfrm>
            <a:off x="6846137" y="727626"/>
            <a:ext cx="4602152" cy="1718225"/>
          </a:xfrm>
        </p:spPr>
        <p:txBody>
          <a:bodyPr>
            <a:normAutofit/>
          </a:bodyPr>
          <a:lstStyle/>
          <a:p>
            <a:r>
              <a:rPr lang="fr-FR" sz="3700" dirty="0"/>
              <a:t>Generational Garbage Collection</a:t>
            </a:r>
            <a:endParaRPr lang="en-US" sz="3700" dirty="0"/>
          </a:p>
        </p:txBody>
      </p:sp>
      <p:sp>
        <p:nvSpPr>
          <p:cNvPr id="13317" name="Rectangle 13320">
            <a:extLst>
              <a:ext uri="{FF2B5EF4-FFF2-40B4-BE49-F238E27FC236}">
                <a16:creationId xmlns:a16="http://schemas.microsoft.com/office/drawing/2014/main" id="{C07327CB-FFE1-473C-9250-7A02C83B3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8" name="Rectangle 13322">
            <a:extLst>
              <a:ext uri="{FF2B5EF4-FFF2-40B4-BE49-F238E27FC236}">
                <a16:creationId xmlns:a16="http://schemas.microsoft.com/office/drawing/2014/main" id="{2861E25C-125D-41D9-A67D-F66086863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9" y="640080"/>
            <a:ext cx="5056652" cy="5577840"/>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3325" name="Rectangle 13324">
            <a:extLst>
              <a:ext uri="{FF2B5EF4-FFF2-40B4-BE49-F238E27FC236}">
                <a16:creationId xmlns:a16="http://schemas.microsoft.com/office/drawing/2014/main" id="{CC0A6138-0D4A-492A-BCC9-B54BFB7E4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20" y="809471"/>
            <a:ext cx="4713890" cy="5239058"/>
          </a:xfrm>
          <a:prstGeom prst="rect">
            <a:avLst/>
          </a:prstGeom>
          <a:noFill/>
          <a:ln w="6350" cap="sq" cmpd="sng" algn="ctr">
            <a:solidFill>
              <a:schemeClr val="bg2"/>
            </a:solidFill>
            <a:prstDash val="solid"/>
            <a:miter lim="800000"/>
          </a:ln>
          <a:effectLst/>
        </p:spPr>
      </p:sp>
      <p:pic>
        <p:nvPicPr>
          <p:cNvPr id="13314" name="Picture 2">
            <a:extLst>
              <a:ext uri="{FF2B5EF4-FFF2-40B4-BE49-F238E27FC236}">
                <a16:creationId xmlns:a16="http://schemas.microsoft.com/office/drawing/2014/main" id="{054F49A3-812D-45D6-A6C4-679906E395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5772" y="1894580"/>
            <a:ext cx="4091786" cy="3068839"/>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31104F94-BB4A-4800-ABA2-946BA5738EE8}"/>
              </a:ext>
            </a:extLst>
          </p:cNvPr>
          <p:cNvSpPr>
            <a:spLocks noGrp="1"/>
          </p:cNvSpPr>
          <p:nvPr>
            <p:ph idx="1"/>
          </p:nvPr>
        </p:nvSpPr>
        <p:spPr>
          <a:xfrm>
            <a:off x="6846137" y="2538919"/>
            <a:ext cx="4602152" cy="3596880"/>
          </a:xfrm>
        </p:spPr>
        <p:txBody>
          <a:bodyPr>
            <a:normAutofit fontScale="85000" lnSpcReduction="20000"/>
          </a:bodyPr>
          <a:lstStyle/>
          <a:p>
            <a:r>
              <a:rPr lang="en-US" dirty="0"/>
              <a:t>As stated earlier, having to mark and compact all the objects in a JVM is inefficient. </a:t>
            </a:r>
          </a:p>
          <a:p>
            <a:r>
              <a:rPr lang="en-US" dirty="0"/>
              <a:t>As more and more objects are allocated, the list of objects grows and grows leading to longer and longer garbage collection time. </a:t>
            </a:r>
          </a:p>
          <a:p>
            <a:r>
              <a:rPr lang="en-US" dirty="0"/>
              <a:t>However, empirical analysis of applications has shown that most objects are short lived.</a:t>
            </a:r>
          </a:p>
          <a:p>
            <a:r>
              <a:rPr lang="en-US" dirty="0"/>
              <a:t>The information learned from the object allocation behavior can be used to enhance the performance of the JVM. </a:t>
            </a:r>
          </a:p>
          <a:p>
            <a:r>
              <a:rPr lang="en-US" dirty="0"/>
              <a:t>Therefore, the heap is broken up into smaller parts or generations: Young Generation, Old or Tenured Generation, and Permanent Generation</a:t>
            </a:r>
          </a:p>
        </p:txBody>
      </p:sp>
      <p:sp>
        <p:nvSpPr>
          <p:cNvPr id="13327" name="Rectangle 13326">
            <a:extLst>
              <a:ext uri="{FF2B5EF4-FFF2-40B4-BE49-F238E27FC236}">
                <a16:creationId xmlns:a16="http://schemas.microsoft.com/office/drawing/2014/main" id="{963F5873-E56D-4836-8C82-DC56E6309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2365" y="374904"/>
            <a:ext cx="5117780"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084025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Rectangle 7">
            <a:extLst>
              <a:ext uri="{FF2B5EF4-FFF2-40B4-BE49-F238E27FC236}">
                <a16:creationId xmlns:a16="http://schemas.microsoft.com/office/drawing/2014/main" id="{66577554-36D9-4AB4-9D46-76AC4A790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96" name="Rectangle 9">
            <a:extLst>
              <a:ext uri="{FF2B5EF4-FFF2-40B4-BE49-F238E27FC236}">
                <a16:creationId xmlns:a16="http://schemas.microsoft.com/office/drawing/2014/main" id="{25F55E26-3E89-4C31-ADE5-C94730585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97" name="Rectangle 11">
            <a:extLst>
              <a:ext uri="{FF2B5EF4-FFF2-40B4-BE49-F238E27FC236}">
                <a16:creationId xmlns:a16="http://schemas.microsoft.com/office/drawing/2014/main" id="{CF75E873-2EC1-4744-A510-C9CED8A5E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solidFill>
            <a:schemeClr val="bg2"/>
          </a:solidFill>
          <a:ln w="9525" cap="sq" cmpd="sng" algn="ctr">
            <a:noFill/>
            <a:prstDash val="solid"/>
            <a:miter lim="800000"/>
          </a:ln>
          <a:effectLst/>
        </p:spPr>
      </p:sp>
      <p:sp>
        <p:nvSpPr>
          <p:cNvPr id="98" name="Rectangle 13">
            <a:extLst>
              <a:ext uri="{FF2B5EF4-FFF2-40B4-BE49-F238E27FC236}">
                <a16:creationId xmlns:a16="http://schemas.microsoft.com/office/drawing/2014/main" id="{95CEB23F-DC25-4957-A6C5-2D060645B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99" name="Group 15">
            <a:extLst>
              <a:ext uri="{FF2B5EF4-FFF2-40B4-BE49-F238E27FC236}">
                <a16:creationId xmlns:a16="http://schemas.microsoft.com/office/drawing/2014/main" id="{F9439589-68CE-4F2E-8851-4A2A43EC29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7" name="Straight Connector 16">
              <a:extLst>
                <a:ext uri="{FF2B5EF4-FFF2-40B4-BE49-F238E27FC236}">
                  <a16:creationId xmlns:a16="http://schemas.microsoft.com/office/drawing/2014/main" id="{A50AFDAA-823E-410E-AA59-59B163EC3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17">
              <a:extLst>
                <a:ext uri="{FF2B5EF4-FFF2-40B4-BE49-F238E27FC236}">
                  <a16:creationId xmlns:a16="http://schemas.microsoft.com/office/drawing/2014/main" id="{394F9F62-BFA0-4A06-9FEB-B0C393C4B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BCD850-0871-4F29-8821-5B688719FD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101" name="Rectangle 20">
            <a:extLst>
              <a:ext uri="{FF2B5EF4-FFF2-40B4-BE49-F238E27FC236}">
                <a16:creationId xmlns:a16="http://schemas.microsoft.com/office/drawing/2014/main" id="{B645BD8A-B13F-463A-9101-4FB883F06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22">
            <a:extLst>
              <a:ext uri="{FF2B5EF4-FFF2-40B4-BE49-F238E27FC236}">
                <a16:creationId xmlns:a16="http://schemas.microsoft.com/office/drawing/2014/main" id="{1AA55ABF-213F-4B65-8B7E-1ED8609F2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400" y="945072"/>
            <a:ext cx="10339129" cy="4055144"/>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103" name="Rectangle 24">
            <a:extLst>
              <a:ext uri="{FF2B5EF4-FFF2-40B4-BE49-F238E27FC236}">
                <a16:creationId xmlns:a16="http://schemas.microsoft.com/office/drawing/2014/main" id="{F8DB4189-B5C4-45EA-AFC5-6739032B8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624" y="1107268"/>
            <a:ext cx="10012680" cy="3730752"/>
          </a:xfrm>
          <a:prstGeom prst="rect">
            <a:avLst/>
          </a:prstGeom>
          <a:solidFill>
            <a:schemeClr val="tx2"/>
          </a:solidFill>
          <a:ln w="6350" cap="sq" cmpd="sng" algn="ctr">
            <a:solidFill>
              <a:srgbClr val="FFFFFF"/>
            </a:solidFill>
            <a:prstDash val="solid"/>
            <a:miter lim="800000"/>
          </a:ln>
          <a:effectLst/>
        </p:spPr>
      </p:sp>
      <p:sp>
        <p:nvSpPr>
          <p:cNvPr id="2" name="Titre 1">
            <a:extLst>
              <a:ext uri="{FF2B5EF4-FFF2-40B4-BE49-F238E27FC236}">
                <a16:creationId xmlns:a16="http://schemas.microsoft.com/office/drawing/2014/main" id="{77F7B4E6-08BE-43FD-BD9C-FB7CA55F629B}"/>
              </a:ext>
            </a:extLst>
          </p:cNvPr>
          <p:cNvSpPr>
            <a:spLocks noGrp="1"/>
          </p:cNvSpPr>
          <p:nvPr>
            <p:ph type="title"/>
          </p:nvPr>
        </p:nvSpPr>
        <p:spPr>
          <a:xfrm>
            <a:off x="1399357" y="1447184"/>
            <a:ext cx="9369214" cy="3069103"/>
          </a:xfrm>
        </p:spPr>
        <p:txBody>
          <a:bodyPr vert="horz" lIns="91440" tIns="45720" rIns="91440" bIns="45720" rtlCol="0" anchor="ctr">
            <a:normAutofit/>
          </a:bodyPr>
          <a:lstStyle/>
          <a:p>
            <a:pPr algn="ctr">
              <a:lnSpc>
                <a:spcPct val="83000"/>
              </a:lnSpc>
            </a:pPr>
            <a:r>
              <a:rPr lang="en-US" sz="7200" b="0" kern="1200" cap="all" spc="-100" baseline="0">
                <a:solidFill>
                  <a:schemeClr val="bg1"/>
                </a:solidFill>
                <a:effectLst>
                  <a:outerShdw blurRad="38100" dist="12700" dir="2700000" algn="tl" rotWithShape="0">
                    <a:prstClr val="black">
                      <a:alpha val="40000"/>
                    </a:prstClr>
                  </a:outerShdw>
                </a:effectLst>
                <a:latin typeface="+mj-lt"/>
                <a:ea typeface="+mn-ea"/>
                <a:cs typeface="+mn-cs"/>
              </a:rPr>
              <a:t>Then …</a:t>
            </a:r>
          </a:p>
        </p:txBody>
      </p:sp>
      <p:sp>
        <p:nvSpPr>
          <p:cNvPr id="3" name="Espace réservé du contenu 2">
            <a:extLst>
              <a:ext uri="{FF2B5EF4-FFF2-40B4-BE49-F238E27FC236}">
                <a16:creationId xmlns:a16="http://schemas.microsoft.com/office/drawing/2014/main" id="{3B242971-6514-466A-96E1-3C33D4C6B6C2}"/>
              </a:ext>
            </a:extLst>
          </p:cNvPr>
          <p:cNvSpPr>
            <a:spLocks noGrp="1"/>
          </p:cNvSpPr>
          <p:nvPr>
            <p:ph idx="1"/>
          </p:nvPr>
        </p:nvSpPr>
        <p:spPr>
          <a:xfrm>
            <a:off x="1399358" y="5232126"/>
            <a:ext cx="9369214" cy="870463"/>
          </a:xfrm>
        </p:spPr>
        <p:txBody>
          <a:bodyPr vert="horz" lIns="91440" tIns="45720" rIns="91440" bIns="45720" rtlCol="0">
            <a:normAutofit/>
          </a:bodyPr>
          <a:lstStyle/>
          <a:p>
            <a:pPr marL="0" indent="0" algn="ctr">
              <a:spcBef>
                <a:spcPts val="0"/>
              </a:spcBef>
              <a:spcAft>
                <a:spcPts val="600"/>
              </a:spcAft>
              <a:buClr>
                <a:schemeClr val="tx2">
                  <a:lumMod val="60000"/>
                  <a:lumOff val="40000"/>
                </a:schemeClr>
              </a:buClr>
              <a:buNone/>
            </a:pPr>
            <a:r>
              <a:rPr lang="en-US" sz="2400" spc="80" dirty="0">
                <a:solidFill>
                  <a:schemeClr val="tx1">
                    <a:lumMod val="85000"/>
                    <a:lumOff val="15000"/>
                  </a:schemeClr>
                </a:solidFill>
              </a:rPr>
              <a:t>What does “memory-safe” mean?</a:t>
            </a:r>
          </a:p>
        </p:txBody>
      </p:sp>
    </p:spTree>
    <p:extLst>
      <p:ext uri="{BB962C8B-B14F-4D97-AF65-F5344CB8AC3E}">
        <p14:creationId xmlns:p14="http://schemas.microsoft.com/office/powerpoint/2010/main" val="270470072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356" name="Rectangle 14355">
            <a:extLst>
              <a:ext uri="{FF2B5EF4-FFF2-40B4-BE49-F238E27FC236}">
                <a16:creationId xmlns:a16="http://schemas.microsoft.com/office/drawing/2014/main" id="{1AE1AD29-BA82-4B13-BDE9-021C46AB8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358" name="Rectangle 14357">
            <a:extLst>
              <a:ext uri="{FF2B5EF4-FFF2-40B4-BE49-F238E27FC236}">
                <a16:creationId xmlns:a16="http://schemas.microsoft.com/office/drawing/2014/main" id="{ABC5BF86-A205-4CC4-A46A-F621260F4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8000" y="0"/>
            <a:ext cx="693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6705F7-CCED-4FC6-B769-7425DBF0EC48}"/>
              </a:ext>
            </a:extLst>
          </p:cNvPr>
          <p:cNvSpPr>
            <a:spLocks noGrp="1"/>
          </p:cNvSpPr>
          <p:nvPr>
            <p:ph type="title"/>
          </p:nvPr>
        </p:nvSpPr>
        <p:spPr>
          <a:xfrm>
            <a:off x="5867874" y="892120"/>
            <a:ext cx="5447250" cy="1645920"/>
          </a:xfrm>
        </p:spPr>
        <p:txBody>
          <a:bodyPr>
            <a:normAutofit/>
          </a:bodyPr>
          <a:lstStyle/>
          <a:p>
            <a:r>
              <a:rPr lang="fr-FR" dirty="0"/>
              <a:t>Node.js V8 GC (</a:t>
            </a:r>
            <a:r>
              <a:rPr lang="fr-FR" dirty="0">
                <a:hlinkClick r:id="rId2"/>
              </a:rPr>
              <a:t>Orinoco</a:t>
            </a:r>
            <a:r>
              <a:rPr lang="fr-FR" dirty="0"/>
              <a:t>)</a:t>
            </a:r>
            <a:endParaRPr lang="en-US" dirty="0"/>
          </a:p>
        </p:txBody>
      </p:sp>
      <p:sp>
        <p:nvSpPr>
          <p:cNvPr id="14360" name="Rectangle 14359">
            <a:extLst>
              <a:ext uri="{FF2B5EF4-FFF2-40B4-BE49-F238E27FC236}">
                <a16:creationId xmlns:a16="http://schemas.microsoft.com/office/drawing/2014/main" id="{04991D2A-D407-4A53-B853-6D6F0EDA9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4362" name="Rectangle 14361">
            <a:extLst>
              <a:ext uri="{FF2B5EF4-FFF2-40B4-BE49-F238E27FC236}">
                <a16:creationId xmlns:a16="http://schemas.microsoft.com/office/drawing/2014/main" id="{76B7020C-C845-45C6-9F1F-4A14495E7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5445"/>
            <a:ext cx="3616369" cy="5244498"/>
          </a:xfrm>
          <a:prstGeom prst="rect">
            <a:avLst/>
          </a:prstGeom>
          <a:solidFill>
            <a:schemeClr val="tx1"/>
          </a:solidFill>
          <a:ln w="6350" cap="sq" cmpd="sng" algn="ctr">
            <a:solidFill>
              <a:schemeClr val="tx1">
                <a:lumMod val="75000"/>
                <a:lumOff val="25000"/>
              </a:schemeClr>
            </a:solidFill>
            <a:prstDash val="solid"/>
            <a:miter lim="800000"/>
          </a:ln>
          <a:effectLst/>
        </p:spPr>
      </p:sp>
      <p:pic>
        <p:nvPicPr>
          <p:cNvPr id="14340" name="Picture 4">
            <a:extLst>
              <a:ext uri="{FF2B5EF4-FFF2-40B4-BE49-F238E27FC236}">
                <a16:creationId xmlns:a16="http://schemas.microsoft.com/office/drawing/2014/main" id="{EF1E7917-D6B1-4DD7-94AE-9BA4E245ED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4673" y="1548211"/>
            <a:ext cx="3000193" cy="1799048"/>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Une image contenant graphique&#10;&#10;Description générée automatiquement">
            <a:extLst>
              <a:ext uri="{FF2B5EF4-FFF2-40B4-BE49-F238E27FC236}">
                <a16:creationId xmlns:a16="http://schemas.microsoft.com/office/drawing/2014/main" id="{67B4A600-0A3A-42E9-B534-44A7B2E7F58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24673" y="3508127"/>
            <a:ext cx="3000193" cy="1517884"/>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31104F94-BB4A-4800-ABA2-946BA5738EE8}"/>
              </a:ext>
            </a:extLst>
          </p:cNvPr>
          <p:cNvSpPr>
            <a:spLocks noGrp="1"/>
          </p:cNvSpPr>
          <p:nvPr>
            <p:ph idx="1"/>
          </p:nvPr>
        </p:nvSpPr>
        <p:spPr>
          <a:xfrm>
            <a:off x="5867873" y="2679192"/>
            <a:ext cx="5447251" cy="3291840"/>
          </a:xfrm>
        </p:spPr>
        <p:txBody>
          <a:bodyPr>
            <a:normAutofit/>
          </a:bodyPr>
          <a:lstStyle/>
          <a:p>
            <a:r>
              <a:rPr lang="en-US" sz="1700"/>
              <a:t>Orinoco: young generation garbage collection.</a:t>
            </a:r>
          </a:p>
          <a:p>
            <a:r>
              <a:rPr lang="en-US" sz="1700"/>
              <a:t>V8 partitions its managed heap into generations where objects are initially allocated in the “nursery” of the young generation. </a:t>
            </a:r>
          </a:p>
          <a:p>
            <a:r>
              <a:rPr lang="en-US" sz="1700"/>
              <a:t>Upon surviving a garbage collection, objects are copied into the intermediate generation, which is still part of the young generation. </a:t>
            </a:r>
          </a:p>
          <a:p>
            <a:r>
              <a:rPr lang="en-US" sz="1700"/>
              <a:t>After surviving another garbage collection, these objects are moved into the old generation.</a:t>
            </a:r>
          </a:p>
        </p:txBody>
      </p:sp>
      <p:sp>
        <p:nvSpPr>
          <p:cNvPr id="14364" name="Rectangle 14363">
            <a:extLst>
              <a:ext uri="{FF2B5EF4-FFF2-40B4-BE49-F238E27FC236}">
                <a16:creationId xmlns:a16="http://schemas.microsoft.com/office/drawing/2014/main" id="{5E24118B-3AF8-45BC-9CFB-5CCE554BE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2246" y="374904"/>
            <a:ext cx="615789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2823069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5A2F44-A8D6-41A5-B922-CCDD431F3064}"/>
              </a:ext>
            </a:extLst>
          </p:cNvPr>
          <p:cNvSpPr>
            <a:spLocks noGrp="1"/>
          </p:cNvSpPr>
          <p:nvPr>
            <p:ph type="title"/>
          </p:nvPr>
        </p:nvSpPr>
        <p:spPr/>
        <p:txBody>
          <a:bodyPr>
            <a:normAutofit fontScale="90000"/>
          </a:bodyPr>
          <a:lstStyle/>
          <a:p>
            <a:r>
              <a:rPr lang="fr-FR" dirty="0"/>
              <a:t>Good to know (</a:t>
            </a:r>
            <a:r>
              <a:rPr lang="fr-FR" dirty="0" err="1">
                <a:hlinkClick r:id="rId2"/>
              </a:rPr>
              <a:t>FinalizationRegistry</a:t>
            </a:r>
            <a:r>
              <a:rPr lang="fr-FR" dirty="0"/>
              <a:t>)</a:t>
            </a:r>
            <a:endParaRPr lang="en-US" dirty="0"/>
          </a:p>
        </p:txBody>
      </p:sp>
      <p:pic>
        <p:nvPicPr>
          <p:cNvPr id="7" name="Image 6">
            <a:extLst>
              <a:ext uri="{FF2B5EF4-FFF2-40B4-BE49-F238E27FC236}">
                <a16:creationId xmlns:a16="http://schemas.microsoft.com/office/drawing/2014/main" id="{F533BCCE-0B7E-47F3-8FEA-ED884F016889}"/>
              </a:ext>
            </a:extLst>
          </p:cNvPr>
          <p:cNvPicPr>
            <a:picLocks noChangeAspect="1"/>
          </p:cNvPicPr>
          <p:nvPr/>
        </p:nvPicPr>
        <p:blipFill>
          <a:blip r:embed="rId3"/>
          <a:stretch>
            <a:fillRect/>
          </a:stretch>
        </p:blipFill>
        <p:spPr>
          <a:xfrm>
            <a:off x="2199731" y="2344548"/>
            <a:ext cx="7792537" cy="3353268"/>
          </a:xfrm>
          <a:prstGeom prst="rect">
            <a:avLst/>
          </a:prstGeom>
        </p:spPr>
      </p:pic>
    </p:spTree>
    <p:extLst>
      <p:ext uri="{BB962C8B-B14F-4D97-AF65-F5344CB8AC3E}">
        <p14:creationId xmlns:p14="http://schemas.microsoft.com/office/powerpoint/2010/main" val="3330911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7E5DB9-047E-4B99-96C4-E508AF14C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6C4C32-613C-4BB8-9DBD-314668DFA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solidFill>
            <a:schemeClr val="bg2"/>
          </a:solidFill>
          <a:ln w="6350" cap="sq" cmpd="sng" algn="ctr">
            <a:noFill/>
            <a:prstDash val="solid"/>
            <a:miter lim="800000"/>
          </a:ln>
          <a:effectLst/>
        </p:spPr>
      </p:sp>
      <p:sp>
        <p:nvSpPr>
          <p:cNvPr id="2" name="Titre 1">
            <a:extLst>
              <a:ext uri="{FF2B5EF4-FFF2-40B4-BE49-F238E27FC236}">
                <a16:creationId xmlns:a16="http://schemas.microsoft.com/office/drawing/2014/main" id="{076705F7-CCED-4FC6-B769-7425DBF0EC48}"/>
              </a:ext>
            </a:extLst>
          </p:cNvPr>
          <p:cNvSpPr>
            <a:spLocks noGrp="1"/>
          </p:cNvSpPr>
          <p:nvPr>
            <p:ph type="title"/>
          </p:nvPr>
        </p:nvSpPr>
        <p:spPr>
          <a:xfrm>
            <a:off x="578442" y="689472"/>
            <a:ext cx="3765200" cy="5479056"/>
          </a:xfrm>
        </p:spPr>
        <p:txBody>
          <a:bodyPr>
            <a:normAutofit/>
          </a:bodyPr>
          <a:lstStyle/>
          <a:p>
            <a:pPr algn="ctr"/>
            <a:r>
              <a:rPr lang="en-US" dirty="0"/>
              <a:t>Java </a:t>
            </a:r>
            <a:r>
              <a:rPr lang="en-US" dirty="0">
                <a:hlinkClick r:id="rId2"/>
              </a:rPr>
              <a:t>GC</a:t>
            </a:r>
            <a:r>
              <a:rPr lang="en-US" dirty="0"/>
              <a:t> algorithms</a:t>
            </a:r>
            <a:endParaRPr lang="en-US"/>
          </a:p>
        </p:txBody>
      </p:sp>
      <p:sp>
        <p:nvSpPr>
          <p:cNvPr id="13" name="Rectangle 12">
            <a:extLst>
              <a:ext uri="{FF2B5EF4-FFF2-40B4-BE49-F238E27FC236}">
                <a16:creationId xmlns:a16="http://schemas.microsoft.com/office/drawing/2014/main" id="{55973FA6-2A55-4BD8-A266-8F0F39355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Espace réservé du contenu 2">
            <a:extLst>
              <a:ext uri="{FF2B5EF4-FFF2-40B4-BE49-F238E27FC236}">
                <a16:creationId xmlns:a16="http://schemas.microsoft.com/office/drawing/2014/main" id="{F5F5F155-B756-EAEE-8813-991CECFAA865}"/>
              </a:ext>
            </a:extLst>
          </p:cNvPr>
          <p:cNvGraphicFramePr>
            <a:graphicFrameLocks noGrp="1"/>
          </p:cNvGraphicFramePr>
          <p:nvPr>
            <p:ph idx="1"/>
            <p:extLst>
              <p:ext uri="{D42A27DB-BD31-4B8C-83A1-F6EECF244321}">
                <p14:modId xmlns:p14="http://schemas.microsoft.com/office/powerpoint/2010/main" val="3423923691"/>
              </p:ext>
            </p:extLst>
          </p:nvPr>
        </p:nvGraphicFramePr>
        <p:xfrm>
          <a:off x="5138058" y="800947"/>
          <a:ext cx="6246248" cy="5207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3474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43" name="Rectangle 42">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45" name="Rectangle 44">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47" name="Rectangle 46">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9" name="Group 48">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50" name="Straight Connector 49">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useBgFill="1">
        <p:nvSpPr>
          <p:cNvPr id="54" name="Rectangle 53">
            <a:extLst>
              <a:ext uri="{FF2B5EF4-FFF2-40B4-BE49-F238E27FC236}">
                <a16:creationId xmlns:a16="http://schemas.microsoft.com/office/drawing/2014/main" id="{C82BAEE8-511C-4F88-8C15-CCCB76D0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8063F48-0666-4FAD-93CE-260C63B1B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146050" ty="-114300" sx="53000" sy="5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8" name="Rectangle 57">
            <a:extLst>
              <a:ext uri="{FF2B5EF4-FFF2-40B4-BE49-F238E27FC236}">
                <a16:creationId xmlns:a16="http://schemas.microsoft.com/office/drawing/2014/main" id="{3902F946-F788-48B1-8FE8-1260C20C8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60" name="Rectangle 59">
            <a:extLst>
              <a:ext uri="{FF2B5EF4-FFF2-40B4-BE49-F238E27FC236}">
                <a16:creationId xmlns:a16="http://schemas.microsoft.com/office/drawing/2014/main" id="{9782C6AC-9E78-4AC5-B98F-A466F06DB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35" y="621793"/>
            <a:ext cx="10951919" cy="5614416"/>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8669991B-1B03-4F7D-936D-ADF46B88CB5A}"/>
              </a:ext>
            </a:extLst>
          </p:cNvPr>
          <p:cNvSpPr>
            <a:spLocks noGrp="1"/>
          </p:cNvSpPr>
          <p:nvPr>
            <p:ph type="title"/>
          </p:nvPr>
        </p:nvSpPr>
        <p:spPr>
          <a:xfrm>
            <a:off x="1241170" y="3659110"/>
            <a:ext cx="9732773" cy="1465112"/>
          </a:xfrm>
        </p:spPr>
        <p:txBody>
          <a:bodyPr vert="horz" lIns="91440" tIns="45720" rIns="91440" bIns="45720" rtlCol="0" anchor="ctr">
            <a:normAutofit/>
          </a:bodyPr>
          <a:lstStyle/>
          <a:p>
            <a:r>
              <a:rPr lang="en-US" sz="3800" dirty="0"/>
              <a:t>Have you detected a flaw?</a:t>
            </a:r>
          </a:p>
        </p:txBody>
      </p:sp>
      <p:sp>
        <p:nvSpPr>
          <p:cNvPr id="3" name="Espace réservé du texte 2">
            <a:extLst>
              <a:ext uri="{FF2B5EF4-FFF2-40B4-BE49-F238E27FC236}">
                <a16:creationId xmlns:a16="http://schemas.microsoft.com/office/drawing/2014/main" id="{01AE11D8-2093-400B-AB3F-CAE93B0D3A9C}"/>
              </a:ext>
            </a:extLst>
          </p:cNvPr>
          <p:cNvSpPr>
            <a:spLocks noGrp="1"/>
          </p:cNvSpPr>
          <p:nvPr>
            <p:ph type="body" idx="1"/>
          </p:nvPr>
        </p:nvSpPr>
        <p:spPr>
          <a:xfrm>
            <a:off x="1371600" y="5124222"/>
            <a:ext cx="9517450" cy="638904"/>
          </a:xfrm>
        </p:spPr>
        <p:txBody>
          <a:bodyPr vert="horz" lIns="91440" tIns="45720" rIns="91440" bIns="45720" rtlCol="0">
            <a:normAutofit/>
          </a:bodyPr>
          <a:lstStyle/>
          <a:p>
            <a:pPr>
              <a:spcBef>
                <a:spcPts val="0"/>
              </a:spcBef>
              <a:spcAft>
                <a:spcPts val="600"/>
              </a:spcAft>
            </a:pPr>
            <a:r>
              <a:rPr lang="en-US" spc="80" dirty="0"/>
              <a:t>Let's look !</a:t>
            </a:r>
          </a:p>
        </p:txBody>
      </p:sp>
      <p:sp>
        <p:nvSpPr>
          <p:cNvPr id="62" name="Rectangle 61">
            <a:extLst>
              <a:ext uri="{FF2B5EF4-FFF2-40B4-BE49-F238E27FC236}">
                <a16:creationId xmlns:a16="http://schemas.microsoft.com/office/drawing/2014/main" id="{F92FB751-4193-4666-9F39-1CDF96FD0C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4" name="Group 63">
            <a:extLst>
              <a:ext uri="{FF2B5EF4-FFF2-40B4-BE49-F238E27FC236}">
                <a16:creationId xmlns:a16="http://schemas.microsoft.com/office/drawing/2014/main" id="{CC547666-6BC2-4126-AF64-5A7DE9FE88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446823"/>
            <a:ext cx="1691640" cy="645295"/>
            <a:chOff x="5250180" y="1267730"/>
            <a:chExt cx="1691640" cy="645295"/>
          </a:xfrm>
        </p:grpSpPr>
        <p:cxnSp>
          <p:nvCxnSpPr>
            <p:cNvPr id="65" name="Straight Connector 64">
              <a:extLst>
                <a:ext uri="{FF2B5EF4-FFF2-40B4-BE49-F238E27FC236}">
                  <a16:creationId xmlns:a16="http://schemas.microsoft.com/office/drawing/2014/main" id="{15E714C1-D900-4574-ACE5-2355EA39C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79FBBC0-B387-4916-86C5-510F13BA1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0878BFC-6116-4A2F-8EFA-EB03B7C9B5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pic>
        <p:nvPicPr>
          <p:cNvPr id="7" name="Graphic 6" descr="PC1">
            <a:extLst>
              <a:ext uri="{FF2B5EF4-FFF2-40B4-BE49-F238E27FC236}">
                <a16:creationId xmlns:a16="http://schemas.microsoft.com/office/drawing/2014/main" id="{3D4726BF-72C6-1032-9310-CE4C3D4D10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937" y="1395172"/>
            <a:ext cx="2216708" cy="2216708"/>
          </a:xfrm>
          <a:prstGeom prst="rect">
            <a:avLst/>
          </a:prstGeom>
        </p:spPr>
      </p:pic>
    </p:spTree>
    <p:extLst>
      <p:ext uri="{BB962C8B-B14F-4D97-AF65-F5344CB8AC3E}">
        <p14:creationId xmlns:p14="http://schemas.microsoft.com/office/powerpoint/2010/main" val="2394284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5000"/>
              </a:schemeClr>
              <a:schemeClr val="bg2">
                <a:shade val="92000"/>
                <a:satMod val="115000"/>
              </a:schemeClr>
            </a:duotone>
          </a:blip>
          <a:tile tx="0" ty="0" sx="60000" sy="60000" flip="none" algn="tl"/>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927C3B-99B6-4CC8-9B17-E037F8499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6350" cap="sq" cmpd="sng" algn="ctr">
            <a:noFill/>
            <a:prstDash val="solid"/>
            <a:miter lim="800000"/>
          </a:ln>
          <a:effectLst/>
        </p:spPr>
      </p:sp>
      <p:sp>
        <p:nvSpPr>
          <p:cNvPr id="46" name="Rectangle 45">
            <a:extLst>
              <a:ext uri="{FF2B5EF4-FFF2-40B4-BE49-F238E27FC236}">
                <a16:creationId xmlns:a16="http://schemas.microsoft.com/office/drawing/2014/main" id="{1C1D606D-4DA3-4806-8F40-02982F4AD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42" y="643464"/>
            <a:ext cx="10905291" cy="5571072"/>
          </a:xfrm>
          <a:prstGeom prst="rect">
            <a:avLst/>
          </a:prstGeom>
          <a:solidFill>
            <a:schemeClr val="bg2"/>
          </a:solidFill>
          <a:ln w="9525" cap="flat" cmpd="sng" algn="ctr">
            <a:noFill/>
            <a:prstDash val="solid"/>
          </a:ln>
          <a:effectLst>
            <a:softEdge rad="0"/>
          </a:effectLst>
        </p:spPr>
      </p:sp>
      <p:sp>
        <p:nvSpPr>
          <p:cNvPr id="48" name="Rectangle 47">
            <a:extLst>
              <a:ext uri="{FF2B5EF4-FFF2-40B4-BE49-F238E27FC236}">
                <a16:creationId xmlns:a16="http://schemas.microsoft.com/office/drawing/2014/main" id="{CD7A4F52-D451-483C-8243-5B0F83B91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680" y="809244"/>
            <a:ext cx="10579608" cy="5239512"/>
          </a:xfrm>
          <a:prstGeom prst="rect">
            <a:avLst/>
          </a:prstGeom>
          <a:solidFill>
            <a:schemeClr val="bg1">
              <a:lumMod val="85000"/>
              <a:lumOff val="15000"/>
            </a:schemeClr>
          </a:solidFill>
          <a:ln w="6350" cap="sq" cmpd="sng" algn="ctr">
            <a:noFill/>
            <a:prstDash val="solid"/>
            <a:miter lim="800000"/>
          </a:ln>
          <a:effectLst/>
        </p:spPr>
      </p:sp>
      <p:sp>
        <p:nvSpPr>
          <p:cNvPr id="2" name="Titre 1">
            <a:extLst>
              <a:ext uri="{FF2B5EF4-FFF2-40B4-BE49-F238E27FC236}">
                <a16:creationId xmlns:a16="http://schemas.microsoft.com/office/drawing/2014/main" id="{AFB00FCE-6CB0-4B5E-A69F-01FE0C703FBC}"/>
              </a:ext>
            </a:extLst>
          </p:cNvPr>
          <p:cNvSpPr>
            <a:spLocks noGrp="1"/>
          </p:cNvSpPr>
          <p:nvPr>
            <p:ph type="ctrTitle"/>
          </p:nvPr>
        </p:nvSpPr>
        <p:spPr>
          <a:xfrm>
            <a:off x="1141883" y="1260389"/>
            <a:ext cx="6704658" cy="4335616"/>
          </a:xfrm>
        </p:spPr>
        <p:txBody>
          <a:bodyPr>
            <a:normAutofit/>
          </a:bodyPr>
          <a:lstStyle/>
          <a:p>
            <a:pPr algn="r"/>
            <a:r>
              <a:rPr lang="en-US" sz="5400" dirty="0">
                <a:solidFill>
                  <a:schemeClr val="tx1"/>
                </a:solidFill>
              </a:rPr>
              <a:t>Memory Violations</a:t>
            </a:r>
          </a:p>
        </p:txBody>
      </p:sp>
      <p:sp>
        <p:nvSpPr>
          <p:cNvPr id="3" name="Sous-titre 2">
            <a:extLst>
              <a:ext uri="{FF2B5EF4-FFF2-40B4-BE49-F238E27FC236}">
                <a16:creationId xmlns:a16="http://schemas.microsoft.com/office/drawing/2014/main" id="{7FB7152B-D899-4B4B-80E1-C66E0699B8C7}"/>
              </a:ext>
            </a:extLst>
          </p:cNvPr>
          <p:cNvSpPr>
            <a:spLocks noGrp="1"/>
          </p:cNvSpPr>
          <p:nvPr>
            <p:ph type="subTitle" idx="1"/>
          </p:nvPr>
        </p:nvSpPr>
        <p:spPr>
          <a:xfrm>
            <a:off x="8413205" y="1260389"/>
            <a:ext cx="2658449" cy="4334006"/>
          </a:xfrm>
        </p:spPr>
        <p:txBody>
          <a:bodyPr anchor="ctr">
            <a:normAutofit/>
          </a:bodyPr>
          <a:lstStyle/>
          <a:p>
            <a:pPr algn="l">
              <a:spcAft>
                <a:spcPts val="600"/>
              </a:spcAft>
            </a:pPr>
            <a:r>
              <a:rPr lang="en-US" sz="2000" dirty="0">
                <a:solidFill>
                  <a:schemeClr val="tx2"/>
                </a:solidFill>
              </a:rPr>
              <a:t>When do they occur and how to avoid them?</a:t>
            </a:r>
          </a:p>
        </p:txBody>
      </p:sp>
      <p:cxnSp>
        <p:nvCxnSpPr>
          <p:cNvPr id="50" name="Straight Connector 49">
            <a:extLst>
              <a:ext uri="{FF2B5EF4-FFF2-40B4-BE49-F238E27FC236}">
                <a16:creationId xmlns:a16="http://schemas.microsoft.com/office/drawing/2014/main" id="{23413C9D-32A8-4475-92E1-327E029906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09662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9EC43-F040-4142-A3C9-7D279B257B6E}"/>
              </a:ext>
            </a:extLst>
          </p:cNvPr>
          <p:cNvSpPr>
            <a:spLocks noGrp="1"/>
          </p:cNvSpPr>
          <p:nvPr>
            <p:ph type="title"/>
          </p:nvPr>
        </p:nvSpPr>
        <p:spPr>
          <a:xfrm>
            <a:off x="1066800" y="642594"/>
            <a:ext cx="10058400" cy="1371600"/>
          </a:xfrm>
        </p:spPr>
        <p:txBody>
          <a:bodyPr>
            <a:normAutofit/>
          </a:bodyPr>
          <a:lstStyle/>
          <a:p>
            <a:pPr algn="ctr"/>
            <a:r>
              <a:rPr lang="en-US"/>
              <a:t>Types of memory errors</a:t>
            </a:r>
          </a:p>
        </p:txBody>
      </p:sp>
      <p:graphicFrame>
        <p:nvGraphicFramePr>
          <p:cNvPr id="17" name="Espace réservé du contenu 2">
            <a:extLst>
              <a:ext uri="{FF2B5EF4-FFF2-40B4-BE49-F238E27FC236}">
                <a16:creationId xmlns:a16="http://schemas.microsoft.com/office/drawing/2014/main" id="{B33A6EFF-B000-218B-B22C-4E785E00A54A}"/>
              </a:ext>
            </a:extLst>
          </p:cNvPr>
          <p:cNvGraphicFramePr>
            <a:graphicFrameLocks noGrp="1"/>
          </p:cNvGraphicFramePr>
          <p:nvPr>
            <p:ph idx="1"/>
            <p:extLst>
              <p:ext uri="{D42A27DB-BD31-4B8C-83A1-F6EECF244321}">
                <p14:modId xmlns:p14="http://schemas.microsoft.com/office/powerpoint/2010/main" val="1572272663"/>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248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13">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texte&#10;&#10;Description générée automatiquement">
            <a:extLst>
              <a:ext uri="{FF2B5EF4-FFF2-40B4-BE49-F238E27FC236}">
                <a16:creationId xmlns:a16="http://schemas.microsoft.com/office/drawing/2014/main" id="{D1C8C379-14A5-4B2E-AF2F-325094130346}"/>
              </a:ext>
            </a:extLst>
          </p:cNvPr>
          <p:cNvPicPr>
            <a:picLocks noChangeAspect="1"/>
          </p:cNvPicPr>
          <p:nvPr/>
        </p:nvPicPr>
        <p:blipFill>
          <a:blip r:embed="rId2"/>
          <a:stretch>
            <a:fillRect/>
          </a:stretch>
        </p:blipFill>
        <p:spPr>
          <a:xfrm>
            <a:off x="1290496" y="650497"/>
            <a:ext cx="5111452" cy="5571066"/>
          </a:xfrm>
          <a:prstGeom prst="rect">
            <a:avLst/>
          </a:prstGeom>
        </p:spPr>
      </p:pic>
      <p:sp>
        <p:nvSpPr>
          <p:cNvPr id="41" name="Rectangle 17">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10;&#10;Description générée automatiquement">
            <a:extLst>
              <a:ext uri="{FF2B5EF4-FFF2-40B4-BE49-F238E27FC236}">
                <a16:creationId xmlns:a16="http://schemas.microsoft.com/office/drawing/2014/main" id="{70F9359A-952D-4CDC-ADDE-4AEF2D86FFA3}"/>
              </a:ext>
            </a:extLst>
          </p:cNvPr>
          <p:cNvPicPr>
            <a:picLocks noChangeAspect="1"/>
          </p:cNvPicPr>
          <p:nvPr/>
        </p:nvPicPr>
        <p:blipFill>
          <a:blip r:embed="rId3"/>
          <a:stretch>
            <a:fillRect/>
          </a:stretch>
        </p:blipFill>
        <p:spPr>
          <a:xfrm>
            <a:off x="8015778" y="643467"/>
            <a:ext cx="3215134" cy="2475653"/>
          </a:xfrm>
          <a:prstGeom prst="rect">
            <a:avLst/>
          </a:prstGeom>
        </p:spPr>
      </p:pic>
      <p:sp>
        <p:nvSpPr>
          <p:cNvPr id="42" name="Rectangle 19">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descr="Une image contenant texte&#10;&#10;Description générée automatiquement">
            <a:extLst>
              <a:ext uri="{FF2B5EF4-FFF2-40B4-BE49-F238E27FC236}">
                <a16:creationId xmlns:a16="http://schemas.microsoft.com/office/drawing/2014/main" id="{5E456B94-7EE5-4DAB-9C6B-BC65AFD55292}"/>
              </a:ext>
            </a:extLst>
          </p:cNvPr>
          <p:cNvPicPr>
            <a:picLocks noChangeAspect="1"/>
          </p:cNvPicPr>
          <p:nvPr/>
        </p:nvPicPr>
        <p:blipFill>
          <a:blip r:embed="rId4"/>
          <a:stretch>
            <a:fillRect/>
          </a:stretch>
        </p:blipFill>
        <p:spPr>
          <a:xfrm>
            <a:off x="7695873" y="3928718"/>
            <a:ext cx="3854945" cy="2110582"/>
          </a:xfrm>
          <a:prstGeom prst="rect">
            <a:avLst/>
          </a:prstGeom>
        </p:spPr>
      </p:pic>
    </p:spTree>
    <p:extLst>
      <p:ext uri="{BB962C8B-B14F-4D97-AF65-F5344CB8AC3E}">
        <p14:creationId xmlns:p14="http://schemas.microsoft.com/office/powerpoint/2010/main" val="3384738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7AAE40DA-1F5A-4A1A-89CA-2BC620DCD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3" name="Image 2" descr="Une image contenant texte&#10;&#10;Description générée automatiquement">
            <a:extLst>
              <a:ext uri="{FF2B5EF4-FFF2-40B4-BE49-F238E27FC236}">
                <a16:creationId xmlns:a16="http://schemas.microsoft.com/office/drawing/2014/main" id="{76546ACB-8FF5-48B6-A9FB-16F95482B515}"/>
              </a:ext>
            </a:extLst>
          </p:cNvPr>
          <p:cNvPicPr>
            <a:picLocks noChangeAspect="1"/>
          </p:cNvPicPr>
          <p:nvPr/>
        </p:nvPicPr>
        <p:blipFill>
          <a:blip r:embed="rId2"/>
          <a:stretch>
            <a:fillRect/>
          </a:stretch>
        </p:blipFill>
        <p:spPr>
          <a:xfrm>
            <a:off x="807128" y="982897"/>
            <a:ext cx="10577744" cy="4892206"/>
          </a:xfrm>
          <a:prstGeom prst="rect">
            <a:avLst/>
          </a:prstGeom>
        </p:spPr>
      </p:pic>
      <p:sp>
        <p:nvSpPr>
          <p:cNvPr id="18" name="ZoneTexte 17">
            <a:extLst>
              <a:ext uri="{FF2B5EF4-FFF2-40B4-BE49-F238E27FC236}">
                <a16:creationId xmlns:a16="http://schemas.microsoft.com/office/drawing/2014/main" id="{5F4B96C6-6822-4351-8839-87D4EF2C67E8}"/>
              </a:ext>
            </a:extLst>
          </p:cNvPr>
          <p:cNvSpPr txBox="1"/>
          <p:nvPr/>
        </p:nvSpPr>
        <p:spPr>
          <a:xfrm>
            <a:off x="2209412" y="5918576"/>
            <a:ext cx="7895300" cy="369332"/>
          </a:xfrm>
          <a:prstGeom prst="rect">
            <a:avLst/>
          </a:prstGeom>
          <a:noFill/>
        </p:spPr>
        <p:txBody>
          <a:bodyPr wrap="square">
            <a:spAutoFit/>
          </a:bodyPr>
          <a:lstStyle/>
          <a:p>
            <a:pPr algn="ctr"/>
            <a:r>
              <a:rPr lang="en-US" dirty="0">
                <a:hlinkClick r:id="rId3"/>
              </a:rPr>
              <a:t>https://owasp.org/www-community/vulnerabilities/Buffer_Overflow</a:t>
            </a:r>
            <a:endParaRPr lang="en-US" dirty="0"/>
          </a:p>
        </p:txBody>
      </p:sp>
    </p:spTree>
    <p:extLst>
      <p:ext uri="{BB962C8B-B14F-4D97-AF65-F5344CB8AC3E}">
        <p14:creationId xmlns:p14="http://schemas.microsoft.com/office/powerpoint/2010/main" val="4095991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3C3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texte&#10;&#10;Description générée automatiquement">
            <a:extLst>
              <a:ext uri="{FF2B5EF4-FFF2-40B4-BE49-F238E27FC236}">
                <a16:creationId xmlns:a16="http://schemas.microsoft.com/office/drawing/2014/main" id="{E74A23D2-B69D-4237-89CF-AE632A19135F}"/>
              </a:ext>
            </a:extLst>
          </p:cNvPr>
          <p:cNvPicPr>
            <a:picLocks noChangeAspect="1"/>
          </p:cNvPicPr>
          <p:nvPr/>
        </p:nvPicPr>
        <p:blipFill>
          <a:blip r:embed="rId2"/>
          <a:stretch>
            <a:fillRect/>
          </a:stretch>
        </p:blipFill>
        <p:spPr>
          <a:xfrm>
            <a:off x="818437" y="1685679"/>
            <a:ext cx="6253058" cy="3486078"/>
          </a:xfrm>
          <a:prstGeom prst="rect">
            <a:avLst/>
          </a:prstGeom>
        </p:spPr>
      </p:pic>
      <p:sp>
        <p:nvSpPr>
          <p:cNvPr id="22" name="Rectangle 15">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10;&#10;Description générée automatiquement">
            <a:extLst>
              <a:ext uri="{FF2B5EF4-FFF2-40B4-BE49-F238E27FC236}">
                <a16:creationId xmlns:a16="http://schemas.microsoft.com/office/drawing/2014/main" id="{D68D2124-12C3-4C4A-B949-04ED6FF2AB07}"/>
              </a:ext>
            </a:extLst>
          </p:cNvPr>
          <p:cNvPicPr>
            <a:picLocks noChangeAspect="1"/>
          </p:cNvPicPr>
          <p:nvPr/>
        </p:nvPicPr>
        <p:blipFill>
          <a:blip r:embed="rId3"/>
          <a:stretch>
            <a:fillRect/>
          </a:stretch>
        </p:blipFill>
        <p:spPr>
          <a:xfrm>
            <a:off x="7883059" y="1314574"/>
            <a:ext cx="3502643" cy="1838887"/>
          </a:xfrm>
          <a:prstGeom prst="rect">
            <a:avLst/>
          </a:prstGeom>
        </p:spPr>
      </p:pic>
      <p:sp>
        <p:nvSpPr>
          <p:cNvPr id="23" name="Rectangle 17">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texte&#10;&#10;Description générée automatiquement">
            <a:extLst>
              <a:ext uri="{FF2B5EF4-FFF2-40B4-BE49-F238E27FC236}">
                <a16:creationId xmlns:a16="http://schemas.microsoft.com/office/drawing/2014/main" id="{17B00467-DCAC-4F19-A60B-FE1C06E5C532}"/>
              </a:ext>
            </a:extLst>
          </p:cNvPr>
          <p:cNvPicPr>
            <a:picLocks noChangeAspect="1"/>
          </p:cNvPicPr>
          <p:nvPr/>
        </p:nvPicPr>
        <p:blipFill>
          <a:blip r:embed="rId4"/>
          <a:stretch>
            <a:fillRect/>
          </a:stretch>
        </p:blipFill>
        <p:spPr>
          <a:xfrm>
            <a:off x="7883059" y="4576334"/>
            <a:ext cx="3502643" cy="1348517"/>
          </a:xfrm>
          <a:prstGeom prst="rect">
            <a:avLst/>
          </a:prstGeom>
        </p:spPr>
      </p:pic>
    </p:spTree>
    <p:extLst>
      <p:ext uri="{BB962C8B-B14F-4D97-AF65-F5344CB8AC3E}">
        <p14:creationId xmlns:p14="http://schemas.microsoft.com/office/powerpoint/2010/main" val="874681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7435" name="Rectangle 17416">
            <a:extLst>
              <a:ext uri="{FF2B5EF4-FFF2-40B4-BE49-F238E27FC236}">
                <a16:creationId xmlns:a16="http://schemas.microsoft.com/office/drawing/2014/main" id="{B57E5DB9-047E-4B99-96C4-E508AF14C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36" name="Rectangle 17418">
            <a:extLst>
              <a:ext uri="{FF2B5EF4-FFF2-40B4-BE49-F238E27FC236}">
                <a16:creationId xmlns:a16="http://schemas.microsoft.com/office/drawing/2014/main" id="{E56C4C32-613C-4BB8-9DBD-314668DFA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solidFill>
            <a:schemeClr val="bg2"/>
          </a:solidFill>
          <a:ln w="6350" cap="sq" cmpd="sng" algn="ctr">
            <a:noFill/>
            <a:prstDash val="solid"/>
            <a:miter lim="800000"/>
          </a:ln>
          <a:effectLst/>
        </p:spPr>
      </p:sp>
      <p:sp>
        <p:nvSpPr>
          <p:cNvPr id="2" name="Titre 1">
            <a:extLst>
              <a:ext uri="{FF2B5EF4-FFF2-40B4-BE49-F238E27FC236}">
                <a16:creationId xmlns:a16="http://schemas.microsoft.com/office/drawing/2014/main" id="{71A490AF-FE43-441C-948C-8B7C5B07504F}"/>
              </a:ext>
            </a:extLst>
          </p:cNvPr>
          <p:cNvSpPr>
            <a:spLocks noGrp="1"/>
          </p:cNvSpPr>
          <p:nvPr>
            <p:ph type="title"/>
          </p:nvPr>
        </p:nvSpPr>
        <p:spPr>
          <a:xfrm>
            <a:off x="578442" y="689472"/>
            <a:ext cx="3765200" cy="5479056"/>
          </a:xfrm>
        </p:spPr>
        <p:txBody>
          <a:bodyPr>
            <a:normAutofit/>
          </a:bodyPr>
          <a:lstStyle/>
          <a:p>
            <a:pPr algn="ctr"/>
            <a:r>
              <a:rPr lang="en-US" dirty="0"/>
              <a:t>Buffer overflow</a:t>
            </a:r>
          </a:p>
        </p:txBody>
      </p:sp>
      <p:sp>
        <p:nvSpPr>
          <p:cNvPr id="17437" name="Rectangle 17420">
            <a:extLst>
              <a:ext uri="{FF2B5EF4-FFF2-40B4-BE49-F238E27FC236}">
                <a16:creationId xmlns:a16="http://schemas.microsoft.com/office/drawing/2014/main" id="{55973FA6-2A55-4BD8-A266-8F0F39355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17412" name="Espace réservé du contenu 2">
            <a:extLst>
              <a:ext uri="{FF2B5EF4-FFF2-40B4-BE49-F238E27FC236}">
                <a16:creationId xmlns:a16="http://schemas.microsoft.com/office/drawing/2014/main" id="{C07DD800-4201-3F1D-642F-CB840B203433}"/>
              </a:ext>
            </a:extLst>
          </p:cNvPr>
          <p:cNvGraphicFramePr>
            <a:graphicFrameLocks noGrp="1"/>
          </p:cNvGraphicFramePr>
          <p:nvPr>
            <p:ph idx="1"/>
            <p:extLst>
              <p:ext uri="{D42A27DB-BD31-4B8C-83A1-F6EECF244321}">
                <p14:modId xmlns:p14="http://schemas.microsoft.com/office/powerpoint/2010/main" val="4275716854"/>
              </p:ext>
            </p:extLst>
          </p:nvPr>
        </p:nvGraphicFramePr>
        <p:xfrm>
          <a:off x="5048904" y="209688"/>
          <a:ext cx="6655960" cy="54404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 name="Picture 2" descr="Une image contenant texte, Appareils électroniques&#10;&#10;Description générée automatiquement">
            <a:extLst>
              <a:ext uri="{FF2B5EF4-FFF2-40B4-BE49-F238E27FC236}">
                <a16:creationId xmlns:a16="http://schemas.microsoft.com/office/drawing/2014/main" id="{F3C8ACA0-39F8-4623-80EC-5E0C488B89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7364" y="5796234"/>
            <a:ext cx="6667500" cy="1000125"/>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986A10CC-6540-4424-A929-37505BBA082F}"/>
              </a:ext>
            </a:extLst>
          </p:cNvPr>
          <p:cNvSpPr txBox="1"/>
          <p:nvPr/>
        </p:nvSpPr>
        <p:spPr>
          <a:xfrm>
            <a:off x="532789" y="5196069"/>
            <a:ext cx="3856506" cy="1200329"/>
          </a:xfrm>
          <a:prstGeom prst="rect">
            <a:avLst/>
          </a:prstGeom>
          <a:noFill/>
        </p:spPr>
        <p:txBody>
          <a:bodyPr wrap="square">
            <a:spAutoFit/>
          </a:bodyPr>
          <a:lstStyle/>
          <a:p>
            <a:r>
              <a:rPr lang="en-US" sz="1200" dirty="0"/>
              <a:t>Buffer is a place to put information temporarily while waiting for something else to process the data or while we’re processing it. For example, when input comes from the keyboard, it is stored in an input buffer until it is read and used by the application.</a:t>
            </a:r>
          </a:p>
        </p:txBody>
      </p:sp>
    </p:spTree>
    <p:extLst>
      <p:ext uri="{BB962C8B-B14F-4D97-AF65-F5344CB8AC3E}">
        <p14:creationId xmlns:p14="http://schemas.microsoft.com/office/powerpoint/2010/main" val="1314041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C82BAEE8-511C-4F88-8C15-CCCB76D0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1">
            <a:extLst>
              <a:ext uri="{FF2B5EF4-FFF2-40B4-BE49-F238E27FC236}">
                <a16:creationId xmlns:a16="http://schemas.microsoft.com/office/drawing/2014/main" id="{B8063F48-0666-4FAD-93CE-260C63B1B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146050" ty="-114300" sx="53000" sy="5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 name="Rectangle 13">
            <a:extLst>
              <a:ext uri="{FF2B5EF4-FFF2-40B4-BE49-F238E27FC236}">
                <a16:creationId xmlns:a16="http://schemas.microsoft.com/office/drawing/2014/main" id="{3902F946-F788-48B1-8FE8-1260C20C8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31" name="Rectangle 15">
            <a:extLst>
              <a:ext uri="{FF2B5EF4-FFF2-40B4-BE49-F238E27FC236}">
                <a16:creationId xmlns:a16="http://schemas.microsoft.com/office/drawing/2014/main" id="{9782C6AC-9E78-4AC5-B98F-A466F06DB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35" y="621793"/>
            <a:ext cx="10951919" cy="5614416"/>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B3663F95-556A-4F6E-A4C8-2E29BBD54DF8}"/>
              </a:ext>
            </a:extLst>
          </p:cNvPr>
          <p:cNvSpPr>
            <a:spLocks noGrp="1"/>
          </p:cNvSpPr>
          <p:nvPr>
            <p:ph type="ctrTitle"/>
          </p:nvPr>
        </p:nvSpPr>
        <p:spPr>
          <a:xfrm>
            <a:off x="1241170" y="3659110"/>
            <a:ext cx="9732773" cy="1465112"/>
          </a:xfrm>
        </p:spPr>
        <p:txBody>
          <a:bodyPr>
            <a:normAutofit/>
          </a:bodyPr>
          <a:lstStyle/>
          <a:p>
            <a:r>
              <a:rPr lang="en-US" sz="2400" cap="none" dirty="0"/>
              <a:t>Memory unsafety is a property of some programming languages where they allow </a:t>
            </a:r>
            <a:r>
              <a:rPr lang="en-US" sz="2400" b="1" cap="none" dirty="0"/>
              <a:t>the programmer to introduce certain types of bugs and allow these bugs to cause serious security issues. These bugs deal with errors in how memory is used spatially and temporally</a:t>
            </a:r>
            <a:r>
              <a:rPr lang="en-US" sz="2400" cap="none" dirty="0"/>
              <a:t>.</a:t>
            </a:r>
          </a:p>
        </p:txBody>
      </p:sp>
      <p:sp>
        <p:nvSpPr>
          <p:cNvPr id="3" name="Sous-titre 2">
            <a:extLst>
              <a:ext uri="{FF2B5EF4-FFF2-40B4-BE49-F238E27FC236}">
                <a16:creationId xmlns:a16="http://schemas.microsoft.com/office/drawing/2014/main" id="{AAF69E74-E634-4588-A018-37050509C674}"/>
              </a:ext>
            </a:extLst>
          </p:cNvPr>
          <p:cNvSpPr>
            <a:spLocks noGrp="1"/>
          </p:cNvSpPr>
          <p:nvPr>
            <p:ph type="subTitle" idx="1"/>
          </p:nvPr>
        </p:nvSpPr>
        <p:spPr>
          <a:xfrm>
            <a:off x="1371600" y="5124222"/>
            <a:ext cx="9517450" cy="638904"/>
          </a:xfrm>
        </p:spPr>
        <p:txBody>
          <a:bodyPr>
            <a:normAutofit/>
          </a:bodyPr>
          <a:lstStyle/>
          <a:p>
            <a:pPr>
              <a:spcAft>
                <a:spcPts val="600"/>
              </a:spcAft>
            </a:pPr>
            <a:r>
              <a:rPr lang="en-US" dirty="0">
                <a:hlinkClick r:id="rId3"/>
              </a:rPr>
              <a:t>Memory Safety</a:t>
            </a:r>
            <a:endParaRPr lang="en-US" dirty="0"/>
          </a:p>
        </p:txBody>
      </p:sp>
      <p:sp>
        <p:nvSpPr>
          <p:cNvPr id="32" name="Rectangle 17">
            <a:extLst>
              <a:ext uri="{FF2B5EF4-FFF2-40B4-BE49-F238E27FC236}">
                <a16:creationId xmlns:a16="http://schemas.microsoft.com/office/drawing/2014/main" id="{F92FB751-4193-4666-9F39-1CDF96FD0C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3" name="Group 19">
            <a:extLst>
              <a:ext uri="{FF2B5EF4-FFF2-40B4-BE49-F238E27FC236}">
                <a16:creationId xmlns:a16="http://schemas.microsoft.com/office/drawing/2014/main" id="{CC547666-6BC2-4126-AF64-5A7DE9FE88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446823"/>
            <a:ext cx="1691640" cy="645295"/>
            <a:chOff x="5250180" y="1267730"/>
            <a:chExt cx="1691640" cy="645295"/>
          </a:xfrm>
        </p:grpSpPr>
        <p:cxnSp>
          <p:nvCxnSpPr>
            <p:cNvPr id="21" name="Straight Connector 20">
              <a:extLst>
                <a:ext uri="{FF2B5EF4-FFF2-40B4-BE49-F238E27FC236}">
                  <a16:creationId xmlns:a16="http://schemas.microsoft.com/office/drawing/2014/main" id="{15E714C1-D900-4574-ACE5-2355EA39C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21">
              <a:extLst>
                <a:ext uri="{FF2B5EF4-FFF2-40B4-BE49-F238E27FC236}">
                  <a16:creationId xmlns:a16="http://schemas.microsoft.com/office/drawing/2014/main" id="{779FBBC0-B387-4916-86C5-510F13BA1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0878BFC-6116-4A2F-8EFA-EB03B7C9B5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pic>
        <p:nvPicPr>
          <p:cNvPr id="7" name="Graphic 6" descr="Insecte">
            <a:extLst>
              <a:ext uri="{FF2B5EF4-FFF2-40B4-BE49-F238E27FC236}">
                <a16:creationId xmlns:a16="http://schemas.microsoft.com/office/drawing/2014/main" id="{465A557F-244A-0A90-3B51-206A6B41E0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2937" y="1395172"/>
            <a:ext cx="2216708" cy="2216708"/>
          </a:xfrm>
          <a:prstGeom prst="rect">
            <a:avLst/>
          </a:prstGeom>
        </p:spPr>
      </p:pic>
    </p:spTree>
    <p:extLst>
      <p:ext uri="{BB962C8B-B14F-4D97-AF65-F5344CB8AC3E}">
        <p14:creationId xmlns:p14="http://schemas.microsoft.com/office/powerpoint/2010/main" val="276438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A490AF-FE43-441C-948C-8B7C5B07504F}"/>
              </a:ext>
            </a:extLst>
          </p:cNvPr>
          <p:cNvSpPr>
            <a:spLocks noGrp="1"/>
          </p:cNvSpPr>
          <p:nvPr>
            <p:ph type="title"/>
          </p:nvPr>
        </p:nvSpPr>
        <p:spPr>
          <a:xfrm>
            <a:off x="1066800" y="642594"/>
            <a:ext cx="10058400" cy="1371600"/>
          </a:xfrm>
        </p:spPr>
        <p:txBody>
          <a:bodyPr>
            <a:normAutofit/>
          </a:bodyPr>
          <a:lstStyle/>
          <a:p>
            <a:pPr algn="ctr"/>
            <a:r>
              <a:rPr lang="en-US" dirty="0"/>
              <a:t>Buffer overflow</a:t>
            </a:r>
            <a:endParaRPr lang="en-US"/>
          </a:p>
        </p:txBody>
      </p:sp>
      <p:graphicFrame>
        <p:nvGraphicFramePr>
          <p:cNvPr id="5" name="Espace réservé du contenu 2">
            <a:extLst>
              <a:ext uri="{FF2B5EF4-FFF2-40B4-BE49-F238E27FC236}">
                <a16:creationId xmlns:a16="http://schemas.microsoft.com/office/drawing/2014/main" id="{C332F5A8-B179-B8B2-886C-363D1B99A9BD}"/>
              </a:ext>
            </a:extLst>
          </p:cNvPr>
          <p:cNvGraphicFramePr>
            <a:graphicFrameLocks noGrp="1"/>
          </p:cNvGraphicFramePr>
          <p:nvPr>
            <p:ph idx="1"/>
            <p:extLst>
              <p:ext uri="{D42A27DB-BD31-4B8C-83A1-F6EECF244321}">
                <p14:modId xmlns:p14="http://schemas.microsoft.com/office/powerpoint/2010/main" val="189562730"/>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3484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 4">
            <a:extLst>
              <a:ext uri="{FF2B5EF4-FFF2-40B4-BE49-F238E27FC236}">
                <a16:creationId xmlns:a16="http://schemas.microsoft.com/office/drawing/2014/main" id="{E08EFD81-E2F6-4A7D-B9AC-BEB0A7E59BB6}"/>
              </a:ext>
            </a:extLst>
          </p:cNvPr>
          <p:cNvPicPr>
            <a:picLocks noChangeAspect="1"/>
          </p:cNvPicPr>
          <p:nvPr/>
        </p:nvPicPr>
        <p:blipFill rotWithShape="1">
          <a:blip r:embed="rId2"/>
          <a:srcRect r="14585" b="-1"/>
          <a:stretch/>
        </p:blipFill>
        <p:spPr>
          <a:xfrm>
            <a:off x="191086" y="166533"/>
            <a:ext cx="7807938" cy="3176605"/>
          </a:xfrm>
          <a:prstGeom prst="rect">
            <a:avLst/>
          </a:prstGeom>
        </p:spPr>
      </p:pic>
      <p:pic>
        <p:nvPicPr>
          <p:cNvPr id="3" name="Image 2">
            <a:extLst>
              <a:ext uri="{FF2B5EF4-FFF2-40B4-BE49-F238E27FC236}">
                <a16:creationId xmlns:a16="http://schemas.microsoft.com/office/drawing/2014/main" id="{88230066-D364-4BBA-B40E-F9D0630EEA62}"/>
              </a:ext>
            </a:extLst>
          </p:cNvPr>
          <p:cNvPicPr>
            <a:picLocks noChangeAspect="1"/>
          </p:cNvPicPr>
          <p:nvPr/>
        </p:nvPicPr>
        <p:blipFill rotWithShape="1">
          <a:blip r:embed="rId3"/>
          <a:srcRect b="8894"/>
          <a:stretch/>
        </p:blipFill>
        <p:spPr>
          <a:xfrm>
            <a:off x="8183346" y="166533"/>
            <a:ext cx="3822808" cy="3160653"/>
          </a:xfrm>
          <a:prstGeom prst="rect">
            <a:avLst/>
          </a:prstGeom>
        </p:spPr>
      </p:pic>
      <p:pic>
        <p:nvPicPr>
          <p:cNvPr id="9" name="Image 8">
            <a:extLst>
              <a:ext uri="{FF2B5EF4-FFF2-40B4-BE49-F238E27FC236}">
                <a16:creationId xmlns:a16="http://schemas.microsoft.com/office/drawing/2014/main" id="{6B5BCA52-7C28-4CD4-B147-77CC6B2EFB1B}"/>
              </a:ext>
            </a:extLst>
          </p:cNvPr>
          <p:cNvPicPr>
            <a:picLocks noChangeAspect="1"/>
          </p:cNvPicPr>
          <p:nvPr/>
        </p:nvPicPr>
        <p:blipFill rotWithShape="1">
          <a:blip r:embed="rId4"/>
          <a:srcRect l="27" t="501" r="59483" b="-501"/>
          <a:stretch/>
        </p:blipFill>
        <p:spPr>
          <a:xfrm>
            <a:off x="191086" y="3509670"/>
            <a:ext cx="7807938" cy="3181797"/>
          </a:xfrm>
          <a:prstGeom prst="rect">
            <a:avLst/>
          </a:prstGeom>
        </p:spPr>
      </p:pic>
      <p:pic>
        <p:nvPicPr>
          <p:cNvPr id="7" name="Image 6">
            <a:extLst>
              <a:ext uri="{FF2B5EF4-FFF2-40B4-BE49-F238E27FC236}">
                <a16:creationId xmlns:a16="http://schemas.microsoft.com/office/drawing/2014/main" id="{89697E08-A1BF-4C60-8E23-7431FCAE86A0}"/>
              </a:ext>
            </a:extLst>
          </p:cNvPr>
          <p:cNvPicPr>
            <a:picLocks noChangeAspect="1"/>
          </p:cNvPicPr>
          <p:nvPr/>
        </p:nvPicPr>
        <p:blipFill rotWithShape="1">
          <a:blip r:embed="rId5"/>
          <a:srcRect r="19574" b="-3"/>
          <a:stretch/>
        </p:blipFill>
        <p:spPr>
          <a:xfrm>
            <a:off x="8183346" y="3506741"/>
            <a:ext cx="3822808" cy="3184727"/>
          </a:xfrm>
          <a:prstGeom prst="rect">
            <a:avLst/>
          </a:prstGeom>
        </p:spPr>
      </p:pic>
      <p:sp>
        <p:nvSpPr>
          <p:cNvPr id="25" name="ZoneTexte 24">
            <a:extLst>
              <a:ext uri="{FF2B5EF4-FFF2-40B4-BE49-F238E27FC236}">
                <a16:creationId xmlns:a16="http://schemas.microsoft.com/office/drawing/2014/main" id="{6B67B981-EFA6-43C6-8A18-EB4DF9B3D476}"/>
              </a:ext>
            </a:extLst>
          </p:cNvPr>
          <p:cNvSpPr txBox="1"/>
          <p:nvPr/>
        </p:nvSpPr>
        <p:spPr>
          <a:xfrm>
            <a:off x="4501939" y="263000"/>
            <a:ext cx="3188122" cy="369332"/>
          </a:xfrm>
          <a:prstGeom prst="rect">
            <a:avLst/>
          </a:prstGeom>
          <a:noFill/>
        </p:spPr>
        <p:txBody>
          <a:bodyPr wrap="square">
            <a:spAutoFit/>
          </a:bodyPr>
          <a:lstStyle/>
          <a:p>
            <a:pPr algn="ctr"/>
            <a:r>
              <a:rPr lang="fr-FR" dirty="0" err="1">
                <a:solidFill>
                  <a:schemeClr val="bg1"/>
                </a:solidFill>
                <a:hlinkClick r:id="rId6"/>
              </a:rPr>
              <a:t>Null</a:t>
            </a:r>
            <a:r>
              <a:rPr lang="fr-FR" dirty="0">
                <a:solidFill>
                  <a:schemeClr val="bg1"/>
                </a:solidFill>
                <a:hlinkClick r:id="rId6"/>
              </a:rPr>
              <a:t> Pointer </a:t>
            </a:r>
            <a:r>
              <a:rPr lang="fr-FR" dirty="0" err="1">
                <a:solidFill>
                  <a:schemeClr val="bg1"/>
                </a:solidFill>
                <a:hlinkClick r:id="rId6"/>
              </a:rPr>
              <a:t>Dereference</a:t>
            </a:r>
            <a:endParaRPr lang="en-US" dirty="0">
              <a:solidFill>
                <a:schemeClr val="bg1"/>
              </a:solidFill>
            </a:endParaRPr>
          </a:p>
        </p:txBody>
      </p:sp>
    </p:spTree>
    <p:extLst>
      <p:ext uri="{BB962C8B-B14F-4D97-AF65-F5344CB8AC3E}">
        <p14:creationId xmlns:p14="http://schemas.microsoft.com/office/powerpoint/2010/main" val="3340579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5D6EF2F4-5FF5-474F-A420-518A9DD8B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10E6861-6BF7-477F-A282-7F9C50DD79BB}"/>
              </a:ext>
            </a:extLst>
          </p:cNvPr>
          <p:cNvSpPr>
            <a:spLocks noGrp="1"/>
          </p:cNvSpPr>
          <p:nvPr>
            <p:ph type="title"/>
          </p:nvPr>
        </p:nvSpPr>
        <p:spPr>
          <a:xfrm>
            <a:off x="5867874" y="892120"/>
            <a:ext cx="5447250" cy="1645920"/>
          </a:xfrm>
        </p:spPr>
        <p:txBody>
          <a:bodyPr>
            <a:normAutofit/>
          </a:bodyPr>
          <a:lstStyle/>
          <a:p>
            <a:r>
              <a:rPr lang="en-US" dirty="0"/>
              <a:t>Dangling pointers</a:t>
            </a:r>
          </a:p>
        </p:txBody>
      </p:sp>
      <p:sp>
        <p:nvSpPr>
          <p:cNvPr id="18441" name="Rectangle 18440">
            <a:extLst>
              <a:ext uri="{FF2B5EF4-FFF2-40B4-BE49-F238E27FC236}">
                <a16:creationId xmlns:a16="http://schemas.microsoft.com/office/drawing/2014/main" id="{9E0EF556-FC2F-4D25-8D8D-75B710749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3" name="Rectangle 18442">
            <a:extLst>
              <a:ext uri="{FF2B5EF4-FFF2-40B4-BE49-F238E27FC236}">
                <a16:creationId xmlns:a16="http://schemas.microsoft.com/office/drawing/2014/main" id="{EFB05BAA-852B-4548-96FE-4603763AE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3969458" cy="5571072"/>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18445" name="Rectangle 18444">
            <a:extLst>
              <a:ext uri="{FF2B5EF4-FFF2-40B4-BE49-F238E27FC236}">
                <a16:creationId xmlns:a16="http://schemas.microsoft.com/office/drawing/2014/main" id="{4D5AF6DC-79C3-4E95-9EA6-EDB895B2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883" y="806751"/>
            <a:ext cx="3616369" cy="5244498"/>
          </a:xfrm>
          <a:prstGeom prst="rect">
            <a:avLst/>
          </a:prstGeom>
          <a:noFill/>
          <a:ln w="6350" cap="sq" cmpd="sng" algn="ctr">
            <a:solidFill>
              <a:schemeClr val="bg2"/>
            </a:solidFill>
            <a:prstDash val="solid"/>
            <a:miter lim="800000"/>
          </a:ln>
          <a:effectLst/>
        </p:spPr>
      </p:sp>
      <p:pic>
        <p:nvPicPr>
          <p:cNvPr id="18434" name="Picture 2" descr="Dangling pointer - Wikipedia">
            <a:extLst>
              <a:ext uri="{FF2B5EF4-FFF2-40B4-BE49-F238E27FC236}">
                <a16:creationId xmlns:a16="http://schemas.microsoft.com/office/drawing/2014/main" id="{4D7E0B3B-A5E2-40CC-88FC-289D5EA5C1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88" b="-2"/>
          <a:stretch/>
        </p:blipFill>
        <p:spPr bwMode="auto">
          <a:xfrm>
            <a:off x="984475" y="976156"/>
            <a:ext cx="3287185" cy="4905689"/>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23DFF38F-6FBD-4163-9823-E3AAD6A89F08}"/>
              </a:ext>
            </a:extLst>
          </p:cNvPr>
          <p:cNvSpPr>
            <a:spLocks noGrp="1"/>
          </p:cNvSpPr>
          <p:nvPr>
            <p:ph idx="1"/>
          </p:nvPr>
        </p:nvSpPr>
        <p:spPr>
          <a:xfrm>
            <a:off x="5867873" y="2679192"/>
            <a:ext cx="5447251" cy="3535344"/>
          </a:xfrm>
        </p:spPr>
        <p:txBody>
          <a:bodyPr>
            <a:normAutofit/>
          </a:bodyPr>
          <a:lstStyle/>
          <a:p>
            <a:r>
              <a:rPr lang="en-US" dirty="0"/>
              <a:t>The dangling pointer arises when the referencing object is deleted or deallocated and the pointer still pointing to a memory location. </a:t>
            </a:r>
          </a:p>
          <a:p>
            <a:r>
              <a:rPr lang="en-US" dirty="0"/>
              <a:t>It creates a problem because the pointer is pointing to the memory that is not available.</a:t>
            </a:r>
          </a:p>
        </p:txBody>
      </p:sp>
      <p:sp>
        <p:nvSpPr>
          <p:cNvPr id="18447" name="Rectangle 18446">
            <a:extLst>
              <a:ext uri="{FF2B5EF4-FFF2-40B4-BE49-F238E27FC236}">
                <a16:creationId xmlns:a16="http://schemas.microsoft.com/office/drawing/2014/main" id="{41DA4749-033D-4AE1-B718-6929162BE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402" y="381000"/>
            <a:ext cx="6187172" cy="6096802"/>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8285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B47131A5-3373-4D59-98C9-2A0238C4A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CBFFB972-0814-4317-B6E8-7E2A5EB91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solidFill>
                <a:schemeClr val="tx1"/>
              </a:solidFill>
            </a:endParaRPr>
          </a:p>
        </p:txBody>
      </p:sp>
      <p:pic>
        <p:nvPicPr>
          <p:cNvPr id="3" name="Image 2" descr="Une image contenant texte&#10;&#10;Description générée automatiquement">
            <a:extLst>
              <a:ext uri="{FF2B5EF4-FFF2-40B4-BE49-F238E27FC236}">
                <a16:creationId xmlns:a16="http://schemas.microsoft.com/office/drawing/2014/main" id="{1786834B-1205-4715-9DD4-28537D34D0B4}"/>
              </a:ext>
            </a:extLst>
          </p:cNvPr>
          <p:cNvPicPr>
            <a:picLocks noChangeAspect="1"/>
          </p:cNvPicPr>
          <p:nvPr/>
        </p:nvPicPr>
        <p:blipFill rotWithShape="1">
          <a:blip r:embed="rId2"/>
          <a:srcRect r="-3" b="103"/>
          <a:stretch/>
        </p:blipFill>
        <p:spPr>
          <a:xfrm>
            <a:off x="643467" y="643467"/>
            <a:ext cx="5130799" cy="5571066"/>
          </a:xfrm>
          <a:prstGeom prst="rect">
            <a:avLst/>
          </a:prstGeom>
        </p:spPr>
      </p:pic>
      <p:sp>
        <p:nvSpPr>
          <p:cNvPr id="21" name="Rectangle 13">
            <a:extLst>
              <a:ext uri="{FF2B5EF4-FFF2-40B4-BE49-F238E27FC236}">
                <a16:creationId xmlns:a16="http://schemas.microsoft.com/office/drawing/2014/main" id="{1EF766C1-8F48-49D1-9462-AFF4AFB71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solidFill>
                <a:schemeClr val="tx1"/>
              </a:solidFill>
            </a:endParaRPr>
          </a:p>
        </p:txBody>
      </p:sp>
      <p:pic>
        <p:nvPicPr>
          <p:cNvPr id="5" name="Image 4" descr="Une image contenant texte&#10;&#10;Description générée automatiquement">
            <a:extLst>
              <a:ext uri="{FF2B5EF4-FFF2-40B4-BE49-F238E27FC236}">
                <a16:creationId xmlns:a16="http://schemas.microsoft.com/office/drawing/2014/main" id="{570377C5-A7FF-4D9F-8041-BA938E14FC36}"/>
              </a:ext>
            </a:extLst>
          </p:cNvPr>
          <p:cNvPicPr>
            <a:picLocks noChangeAspect="1"/>
          </p:cNvPicPr>
          <p:nvPr/>
        </p:nvPicPr>
        <p:blipFill rotWithShape="1">
          <a:blip r:embed="rId3"/>
          <a:srcRect t="629" r="-3" b="4631"/>
          <a:stretch/>
        </p:blipFill>
        <p:spPr>
          <a:xfrm>
            <a:off x="6423321" y="643467"/>
            <a:ext cx="5130799" cy="5571066"/>
          </a:xfrm>
          <a:prstGeom prst="rect">
            <a:avLst/>
          </a:prstGeom>
        </p:spPr>
      </p:pic>
    </p:spTree>
    <p:extLst>
      <p:ext uri="{BB962C8B-B14F-4D97-AF65-F5344CB8AC3E}">
        <p14:creationId xmlns:p14="http://schemas.microsoft.com/office/powerpoint/2010/main" val="2860295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AE7CD-443D-492B-BB2E-4AC905F52DF9}"/>
              </a:ext>
            </a:extLst>
          </p:cNvPr>
          <p:cNvSpPr>
            <a:spLocks noGrp="1"/>
          </p:cNvSpPr>
          <p:nvPr>
            <p:ph type="title"/>
          </p:nvPr>
        </p:nvSpPr>
        <p:spPr/>
        <p:txBody>
          <a:bodyPr/>
          <a:lstStyle/>
          <a:p>
            <a:r>
              <a:rPr lang="en-US" dirty="0"/>
              <a:t>Promise &amp; Dangling Pointers</a:t>
            </a:r>
          </a:p>
        </p:txBody>
      </p:sp>
      <p:sp>
        <p:nvSpPr>
          <p:cNvPr id="3" name="Espace réservé du contenu 2">
            <a:extLst>
              <a:ext uri="{FF2B5EF4-FFF2-40B4-BE49-F238E27FC236}">
                <a16:creationId xmlns:a16="http://schemas.microsoft.com/office/drawing/2014/main" id="{1A1A0AD7-14D5-4EC5-B3CE-1707F2C637E4}"/>
              </a:ext>
            </a:extLst>
          </p:cNvPr>
          <p:cNvSpPr>
            <a:spLocks noGrp="1"/>
          </p:cNvSpPr>
          <p:nvPr>
            <p:ph idx="1"/>
          </p:nvPr>
        </p:nvSpPr>
        <p:spPr/>
        <p:txBody>
          <a:bodyPr/>
          <a:lstStyle/>
          <a:p>
            <a:r>
              <a:rPr lang="en-US" dirty="0"/>
              <a:t>If something is still holding a reference to the Promise resolve, the effect and everything in its lexical scope will stay alive even after the component has unmounted.</a:t>
            </a:r>
          </a:p>
        </p:txBody>
      </p:sp>
      <p:sp>
        <p:nvSpPr>
          <p:cNvPr id="6" name="Rectangle 3">
            <a:extLst>
              <a:ext uri="{FF2B5EF4-FFF2-40B4-BE49-F238E27FC236}">
                <a16:creationId xmlns:a16="http://schemas.microsoft.com/office/drawing/2014/main" id="{D7A6602D-E3E5-4C41-828B-7921B17A32FC}"/>
              </a:ext>
            </a:extLst>
          </p:cNvPr>
          <p:cNvSpPr>
            <a:spLocks noChangeArrowheads="1"/>
          </p:cNvSpPr>
          <p:nvPr/>
        </p:nvSpPr>
        <p:spPr bwMode="auto">
          <a:xfrm>
            <a:off x="731309" y="2942719"/>
            <a:ext cx="5051394" cy="3046988"/>
          </a:xfrm>
          <a:prstGeom prst="rect">
            <a:avLst/>
          </a:prstGeom>
          <a:solidFill>
            <a:srgbClr val="292A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97BB0"/>
                </a:solidFill>
                <a:effectLst/>
                <a:latin typeface="Arial Unicode MS" panose="020B0604020202020204" pitchFamily="34" charset="-128"/>
              </a:rPr>
              <a:t>const </a:t>
            </a:r>
            <a:r>
              <a:rPr kumimoji="0" lang="en-US" altLang="en-US" sz="1600" b="0" i="0" u="none" strike="noStrike" cap="none" normalizeH="0" baseline="0" dirty="0" err="1">
                <a:ln>
                  <a:noFill/>
                </a:ln>
                <a:solidFill>
                  <a:srgbClr val="75C2B3"/>
                </a:solidFill>
                <a:effectLst/>
                <a:latin typeface="Arial Unicode MS" panose="020B0604020202020204" pitchFamily="34" charset="-128"/>
              </a:rPr>
              <a:t>MyComponent</a:t>
            </a:r>
            <a:r>
              <a:rPr kumimoji="0" lang="en-US" altLang="en-US" sz="1600" b="0" i="0" u="none" strike="noStrike" cap="none" normalizeH="0" baseline="0" dirty="0">
                <a:ln>
                  <a:noFill/>
                </a:ln>
                <a:solidFill>
                  <a:srgbClr val="75C2B3"/>
                </a:solidFill>
                <a:effectLst/>
                <a:latin typeface="Arial Unicode MS" panose="020B0604020202020204" pitchFamily="34" charset="-128"/>
              </a:rPr>
              <a:t> = </a:t>
            </a:r>
            <a:r>
              <a:rPr kumimoji="0" lang="en-US" altLang="en-US" sz="1600" b="0" i="0" u="none" strike="noStrike" cap="none" normalizeH="0" baseline="0" dirty="0">
                <a:ln>
                  <a:noFill/>
                </a:ln>
                <a:solidFill>
                  <a:srgbClr val="DFDFE0"/>
                </a:solidFill>
                <a:effectLst/>
                <a:latin typeface="Arial Unicode MS" panose="020B0604020202020204" pitchFamily="34" charset="-128"/>
              </a:rPr>
              <a:t>() =&gt; {</a:t>
            </a:r>
            <a:br>
              <a:rPr kumimoji="0" lang="en-US" altLang="en-US" sz="1600" b="0" i="0" u="none" strike="noStrike" cap="none" normalizeH="0" baseline="0" dirty="0">
                <a:ln>
                  <a:noFill/>
                </a:ln>
                <a:solidFill>
                  <a:srgbClr val="DFDFE0"/>
                </a:solidFill>
                <a:effectLst/>
                <a:latin typeface="Arial Unicode MS" panose="020B0604020202020204" pitchFamily="34" charset="-128"/>
              </a:rPr>
            </a:br>
            <a:r>
              <a:rPr kumimoji="0" lang="en-US" altLang="en-US" sz="1600" b="0" i="0" u="none" strike="noStrike" cap="none" normalizeH="0" baseline="0" dirty="0">
                <a:ln>
                  <a:noFill/>
                </a:ln>
                <a:solidFill>
                  <a:srgbClr val="DFDFE0"/>
                </a:solidFill>
                <a:effectLst/>
                <a:latin typeface="Arial Unicode MS" panose="020B0604020202020204" pitchFamily="34" charset="-128"/>
              </a:rPr>
              <a:t>  </a:t>
            </a:r>
            <a:r>
              <a:rPr kumimoji="0" lang="en-US" altLang="en-US" sz="1600" b="1" i="0" u="none" strike="noStrike" cap="none" normalizeH="0" baseline="0" dirty="0">
                <a:ln>
                  <a:noFill/>
                </a:ln>
                <a:solidFill>
                  <a:srgbClr val="F97BB0"/>
                </a:solidFill>
                <a:effectLst/>
                <a:latin typeface="Arial Unicode MS" panose="020B0604020202020204" pitchFamily="34" charset="-128"/>
              </a:rPr>
              <a:t>const </a:t>
            </a:r>
            <a:r>
              <a:rPr kumimoji="0" lang="en-US" altLang="en-US" sz="1600" b="0" i="0" u="none" strike="noStrike" cap="none" normalizeH="0" baseline="0" dirty="0">
                <a:ln>
                  <a:noFill/>
                </a:ln>
                <a:solidFill>
                  <a:srgbClr val="DFDFE0"/>
                </a:solidFill>
                <a:effectLst/>
                <a:latin typeface="Arial Unicode MS" panose="020B0604020202020204" pitchFamily="34" charset="-128"/>
              </a:rPr>
              <a:t>[</a:t>
            </a:r>
            <a:r>
              <a:rPr kumimoji="0" lang="en-US" altLang="en-US" sz="1600" b="0" i="0" u="none" strike="noStrike" cap="none" normalizeH="0" baseline="0" dirty="0">
                <a:ln>
                  <a:noFill/>
                </a:ln>
                <a:solidFill>
                  <a:srgbClr val="FCFCFC"/>
                </a:solidFill>
                <a:effectLst/>
                <a:latin typeface="Arial Unicode MS" panose="020B0604020202020204" pitchFamily="34" charset="-128"/>
              </a:rPr>
              <a:t>status</a:t>
            </a:r>
            <a:r>
              <a:rPr kumimoji="0" lang="en-US" altLang="en-US" sz="1600" b="0" i="0" u="none" strike="noStrike" cap="none" normalizeH="0" baseline="0" dirty="0">
                <a:ln>
                  <a:noFill/>
                </a:ln>
                <a:solidFill>
                  <a:srgbClr val="DFDFE0"/>
                </a:solidFill>
                <a:effectLst/>
                <a:latin typeface="Arial Unicode MS" panose="020B0604020202020204" pitchFamily="34" charset="-128"/>
              </a:rPr>
              <a:t>, </a:t>
            </a:r>
            <a:r>
              <a:rPr kumimoji="0" lang="en-US" altLang="en-US" sz="1600" b="0" i="0" u="none" strike="noStrike" cap="none" normalizeH="0" baseline="0" dirty="0" err="1">
                <a:ln>
                  <a:noFill/>
                </a:ln>
                <a:solidFill>
                  <a:srgbClr val="FCFCFC"/>
                </a:solidFill>
                <a:effectLst/>
                <a:latin typeface="Arial Unicode MS" panose="020B0604020202020204" pitchFamily="34" charset="-128"/>
              </a:rPr>
              <a:t>setStatus</a:t>
            </a:r>
            <a:r>
              <a:rPr kumimoji="0" lang="en-US" altLang="en-US" sz="1600" b="0" i="0" u="none" strike="noStrike" cap="none" normalizeH="0" baseline="0" dirty="0">
                <a:ln>
                  <a:noFill/>
                </a:ln>
                <a:solidFill>
                  <a:srgbClr val="DFDFE0"/>
                </a:solidFill>
                <a:effectLst/>
                <a:latin typeface="Arial Unicode MS" panose="020B0604020202020204" pitchFamily="34" charset="-128"/>
              </a:rPr>
              <a:t>] = </a:t>
            </a:r>
            <a:r>
              <a:rPr kumimoji="0" lang="en-US" altLang="en-US" sz="1600" b="0" i="0" u="none" strike="noStrike" cap="none" normalizeH="0" baseline="0" dirty="0" err="1">
                <a:ln>
                  <a:noFill/>
                </a:ln>
                <a:solidFill>
                  <a:srgbClr val="DFDFE0"/>
                </a:solidFill>
                <a:effectLst/>
                <a:latin typeface="Arial Unicode MS" panose="020B0604020202020204" pitchFamily="34" charset="-128"/>
              </a:rPr>
              <a:t>useState</a:t>
            </a:r>
            <a:r>
              <a:rPr kumimoji="0" lang="en-US" altLang="en-US" sz="1600" b="0" i="0" u="none" strike="noStrike" cap="none" normalizeH="0" baseline="0" dirty="0">
                <a:ln>
                  <a:noFill/>
                </a:ln>
                <a:solidFill>
                  <a:srgbClr val="DFDFE0"/>
                </a:solidFill>
                <a:effectLst/>
                <a:latin typeface="Arial Unicode MS" panose="020B0604020202020204" pitchFamily="34" charset="-128"/>
              </a:rPr>
              <a:t>(</a:t>
            </a:r>
            <a:r>
              <a:rPr kumimoji="0" lang="en-US" altLang="en-US" sz="1600" b="0" i="0" u="none" strike="noStrike" cap="none" normalizeH="0" baseline="0" dirty="0">
                <a:ln>
                  <a:noFill/>
                </a:ln>
                <a:solidFill>
                  <a:srgbClr val="FF806C"/>
                </a:solidFill>
                <a:effectLst/>
                <a:latin typeface="Arial Unicode MS" panose="020B0604020202020204" pitchFamily="34" charset="-128"/>
              </a:rPr>
              <a:t>''</a:t>
            </a:r>
            <a:r>
              <a:rPr kumimoji="0" lang="en-US" altLang="en-US" sz="1600" b="0" i="0" u="none" strike="noStrike" cap="none" normalizeH="0" baseline="0" dirty="0">
                <a:ln>
                  <a:noFill/>
                </a:ln>
                <a:solidFill>
                  <a:srgbClr val="DFDFE0"/>
                </a:solidFill>
                <a:effectLst/>
                <a:latin typeface="Arial Unicode MS" panose="020B0604020202020204" pitchFamily="34" charset="-128"/>
              </a:rPr>
              <a:t>);</a:t>
            </a:r>
            <a:br>
              <a:rPr kumimoji="0" lang="en-US" altLang="en-US" sz="1600" b="0" i="0" u="none" strike="noStrike" cap="none" normalizeH="0" baseline="0" dirty="0">
                <a:ln>
                  <a:noFill/>
                </a:ln>
                <a:solidFill>
                  <a:srgbClr val="DFDFE0"/>
                </a:solidFill>
                <a:effectLst/>
                <a:latin typeface="Arial Unicode MS" panose="020B0604020202020204" pitchFamily="34" charset="-128"/>
              </a:rPr>
            </a:br>
            <a:br>
              <a:rPr kumimoji="0" lang="en-US" altLang="en-US" sz="1600" b="0" i="0" u="none" strike="noStrike" cap="none" normalizeH="0" baseline="0" dirty="0">
                <a:ln>
                  <a:noFill/>
                </a:ln>
                <a:solidFill>
                  <a:srgbClr val="DFDFE0"/>
                </a:solidFill>
                <a:effectLst/>
                <a:latin typeface="Arial Unicode MS" panose="020B0604020202020204" pitchFamily="34" charset="-128"/>
              </a:rPr>
            </a:br>
            <a:r>
              <a:rPr kumimoji="0" lang="en-US" altLang="en-US" sz="1600" b="0" i="0" u="none" strike="noStrike" cap="none" normalizeH="0" baseline="0" dirty="0">
                <a:ln>
                  <a:noFill/>
                </a:ln>
                <a:solidFill>
                  <a:srgbClr val="DFDFE0"/>
                </a:solidFill>
                <a:effectLst/>
                <a:latin typeface="Arial Unicode MS" panose="020B0604020202020204" pitchFamily="34" charset="-128"/>
              </a:rPr>
              <a:t>  </a:t>
            </a:r>
            <a:r>
              <a:rPr kumimoji="0" lang="en-US" altLang="en-US" sz="1600" b="0" i="0" u="none" strike="noStrike" cap="none" normalizeH="0" baseline="0" dirty="0" err="1">
                <a:ln>
                  <a:noFill/>
                </a:ln>
                <a:solidFill>
                  <a:srgbClr val="DFDFE0"/>
                </a:solidFill>
                <a:effectLst/>
                <a:latin typeface="Arial Unicode MS" panose="020B0604020202020204" pitchFamily="34" charset="-128"/>
              </a:rPr>
              <a:t>useEffect</a:t>
            </a:r>
            <a:r>
              <a:rPr kumimoji="0" lang="en-US" altLang="en-US" sz="1600" b="0" i="0" u="none" strike="noStrike" cap="none" normalizeH="0" baseline="0" dirty="0">
                <a:ln>
                  <a:noFill/>
                </a:ln>
                <a:solidFill>
                  <a:srgbClr val="DFDFE0"/>
                </a:solidFill>
                <a:effectLst/>
                <a:latin typeface="Arial Unicode MS" panose="020B0604020202020204" pitchFamily="34" charset="-128"/>
              </a:rPr>
              <a:t>(</a:t>
            </a:r>
            <a:r>
              <a:rPr kumimoji="0" lang="en-US" altLang="en-US" sz="1600" b="1" i="0" u="none" strike="noStrike" cap="none" normalizeH="0" baseline="0" dirty="0">
                <a:ln>
                  <a:noFill/>
                </a:ln>
                <a:solidFill>
                  <a:srgbClr val="F97BB0"/>
                </a:solidFill>
                <a:effectLst/>
                <a:latin typeface="Arial Unicode MS" panose="020B0604020202020204" pitchFamily="34" charset="-128"/>
              </a:rPr>
              <a:t>async </a:t>
            </a:r>
            <a:r>
              <a:rPr kumimoji="0" lang="en-US" altLang="en-US" sz="1600" b="0" i="0" u="none" strike="noStrike" cap="none" normalizeH="0" baseline="0" dirty="0">
                <a:ln>
                  <a:noFill/>
                </a:ln>
                <a:solidFill>
                  <a:srgbClr val="DFDFE0"/>
                </a:solidFill>
                <a:effectLst/>
                <a:latin typeface="Arial Unicode MS" panose="020B0604020202020204" pitchFamily="34" charset="-128"/>
              </a:rPr>
              <a:t>() =&gt; {</a:t>
            </a:r>
            <a:br>
              <a:rPr kumimoji="0" lang="en-US" altLang="en-US" sz="1600" b="0" i="0" u="none" strike="noStrike" cap="none" normalizeH="0" baseline="0" dirty="0">
                <a:ln>
                  <a:noFill/>
                </a:ln>
                <a:solidFill>
                  <a:srgbClr val="DFDFE0"/>
                </a:solidFill>
                <a:effectLst/>
                <a:latin typeface="Arial Unicode MS" panose="020B0604020202020204" pitchFamily="34" charset="-128"/>
              </a:rPr>
            </a:br>
            <a:r>
              <a:rPr kumimoji="0" lang="en-US" altLang="en-US" sz="1600" b="0" i="0" u="none" strike="noStrike" cap="none" normalizeH="0" baseline="0" dirty="0">
                <a:ln>
                  <a:noFill/>
                </a:ln>
                <a:solidFill>
                  <a:srgbClr val="DFDFE0"/>
                </a:solidFill>
                <a:effectLst/>
                <a:latin typeface="Arial Unicode MS" panose="020B0604020202020204" pitchFamily="34" charset="-128"/>
              </a:rPr>
              <a:t>    </a:t>
            </a:r>
            <a:r>
              <a:rPr kumimoji="0" lang="en-US" altLang="en-US" sz="1600" b="1" i="0" u="none" strike="noStrike" cap="none" normalizeH="0" baseline="0" dirty="0">
                <a:ln>
                  <a:noFill/>
                </a:ln>
                <a:solidFill>
                  <a:srgbClr val="F97BB0"/>
                </a:solidFill>
                <a:effectLst/>
                <a:latin typeface="Arial Unicode MS" panose="020B0604020202020204" pitchFamily="34" charset="-128"/>
              </a:rPr>
              <a:t>await </a:t>
            </a:r>
            <a:r>
              <a:rPr kumimoji="0" lang="en-US" altLang="en-US" sz="1600" b="0" i="0" u="none" strike="noStrike" cap="none" normalizeH="0" baseline="0" dirty="0" err="1">
                <a:ln>
                  <a:noFill/>
                </a:ln>
                <a:solidFill>
                  <a:srgbClr val="DFDFE0"/>
                </a:solidFill>
                <a:effectLst/>
                <a:latin typeface="Arial Unicode MS" panose="020B0604020202020204" pitchFamily="34" charset="-128"/>
              </a:rPr>
              <a:t>asyncOperation</a:t>
            </a:r>
            <a:r>
              <a:rPr kumimoji="0" lang="en-US" altLang="en-US" sz="1600" b="0" i="0" u="none" strike="noStrike" cap="none" normalizeH="0" baseline="0" dirty="0">
                <a:ln>
                  <a:noFill/>
                </a:ln>
                <a:solidFill>
                  <a:srgbClr val="DFDFE0"/>
                </a:solidFill>
                <a:effectLst/>
                <a:latin typeface="Arial Unicode MS" panose="020B0604020202020204" pitchFamily="34" charset="-128"/>
              </a:rPr>
              <a:t>();</a:t>
            </a:r>
            <a:br>
              <a:rPr kumimoji="0" lang="en-US" altLang="en-US" sz="1600" b="0" i="0" u="none" strike="noStrike" cap="none" normalizeH="0" baseline="0" dirty="0">
                <a:ln>
                  <a:noFill/>
                </a:ln>
                <a:solidFill>
                  <a:srgbClr val="DFDFE0"/>
                </a:solidFill>
                <a:effectLst/>
                <a:latin typeface="Arial Unicode MS" panose="020B0604020202020204" pitchFamily="34" charset="-128"/>
              </a:rPr>
            </a:br>
            <a:r>
              <a:rPr kumimoji="0" lang="en-US" altLang="en-US" sz="1600" b="0" i="0" u="none" strike="noStrike" cap="none" normalizeH="0" baseline="0" dirty="0">
                <a:ln>
                  <a:noFill/>
                </a:ln>
                <a:solidFill>
                  <a:srgbClr val="DFDFE0"/>
                </a:solidFill>
                <a:effectLst/>
                <a:latin typeface="Arial Unicode MS" panose="020B0604020202020204" pitchFamily="34" charset="-128"/>
              </a:rPr>
              <a:t>    </a:t>
            </a:r>
            <a:r>
              <a:rPr kumimoji="0" lang="en-US" altLang="en-US" sz="1600" b="1" i="0" u="none" strike="noStrike" cap="none" normalizeH="0" baseline="0" dirty="0">
                <a:ln>
                  <a:noFill/>
                </a:ln>
                <a:solidFill>
                  <a:srgbClr val="F97BB0"/>
                </a:solidFill>
                <a:effectLst/>
                <a:latin typeface="Arial Unicode MS" panose="020B0604020202020204" pitchFamily="34" charset="-128"/>
              </a:rPr>
              <a:t>if </a:t>
            </a:r>
            <a:r>
              <a:rPr kumimoji="0" lang="en-US" altLang="en-US" sz="1600" b="0" i="0" u="none" strike="noStrike" cap="none" normalizeH="0" baseline="0" dirty="0">
                <a:ln>
                  <a:noFill/>
                </a:ln>
                <a:solidFill>
                  <a:srgbClr val="DFDFE0"/>
                </a:solidFill>
                <a:effectLst/>
                <a:latin typeface="Arial Unicode MS" panose="020B0604020202020204" pitchFamily="34" charset="-128"/>
              </a:rPr>
              <a:t>(</a:t>
            </a:r>
            <a:r>
              <a:rPr kumimoji="0" lang="en-US" altLang="en-US" sz="1600" b="0" i="0" u="none" strike="noStrike" cap="none" normalizeH="0" baseline="0" dirty="0" err="1">
                <a:ln>
                  <a:noFill/>
                </a:ln>
                <a:solidFill>
                  <a:srgbClr val="DFDFE0"/>
                </a:solidFill>
                <a:effectLst/>
                <a:latin typeface="Arial Unicode MS" panose="020B0604020202020204" pitchFamily="34" charset="-128"/>
              </a:rPr>
              <a:t>isMounted</a:t>
            </a:r>
            <a:r>
              <a:rPr kumimoji="0" lang="en-US" altLang="en-US" sz="1600" b="0" i="0" u="none" strike="noStrike" cap="none" normalizeH="0" baseline="0" dirty="0">
                <a:ln>
                  <a:noFill/>
                </a:ln>
                <a:solidFill>
                  <a:srgbClr val="DFDFE0"/>
                </a:solidFill>
                <a:effectLst/>
                <a:latin typeface="Arial Unicode MS" panose="020B0604020202020204" pitchFamily="34" charset="-128"/>
              </a:rPr>
              <a:t>()) {</a:t>
            </a:r>
            <a:br>
              <a:rPr kumimoji="0" lang="en-US" altLang="en-US" sz="1600" b="0" i="0" u="none" strike="noStrike" cap="none" normalizeH="0" baseline="0" dirty="0">
                <a:ln>
                  <a:noFill/>
                </a:ln>
                <a:solidFill>
                  <a:srgbClr val="DFDFE0"/>
                </a:solidFill>
                <a:effectLst/>
                <a:latin typeface="Arial Unicode MS" panose="020B0604020202020204" pitchFamily="34" charset="-128"/>
              </a:rPr>
            </a:br>
            <a:r>
              <a:rPr kumimoji="0" lang="en-US" altLang="en-US" sz="1600" b="0" i="0" u="none" strike="noStrike" cap="none" normalizeH="0" baseline="0" dirty="0">
                <a:ln>
                  <a:noFill/>
                </a:ln>
                <a:solidFill>
                  <a:srgbClr val="DFDFE0"/>
                </a:solidFill>
                <a:effectLst/>
                <a:latin typeface="Arial Unicode MS" panose="020B0604020202020204" pitchFamily="34" charset="-128"/>
              </a:rPr>
              <a:t>      </a:t>
            </a:r>
            <a:r>
              <a:rPr kumimoji="0" lang="en-US" altLang="en-US" sz="1600" b="0" i="0" u="none" strike="noStrike" cap="none" normalizeH="0" baseline="0" dirty="0" err="1">
                <a:ln>
                  <a:noFill/>
                </a:ln>
                <a:solidFill>
                  <a:srgbClr val="FCFCFC"/>
                </a:solidFill>
                <a:effectLst/>
                <a:latin typeface="Arial Unicode MS" panose="020B0604020202020204" pitchFamily="34" charset="-128"/>
              </a:rPr>
              <a:t>setStatus</a:t>
            </a:r>
            <a:r>
              <a:rPr kumimoji="0" lang="en-US" altLang="en-US" sz="1600" b="0" i="0" u="none" strike="noStrike" cap="none" normalizeH="0" baseline="0" dirty="0">
                <a:ln>
                  <a:noFill/>
                </a:ln>
                <a:solidFill>
                  <a:srgbClr val="DFDFE0"/>
                </a:solidFill>
                <a:effectLst/>
                <a:latin typeface="Arial Unicode MS" panose="020B0604020202020204" pitchFamily="34" charset="-128"/>
              </a:rPr>
              <a:t>(</a:t>
            </a:r>
            <a:r>
              <a:rPr kumimoji="0" lang="en-US" altLang="en-US" sz="1600" b="0" i="0" u="none" strike="noStrike" cap="none" normalizeH="0" baseline="0" dirty="0">
                <a:ln>
                  <a:noFill/>
                </a:ln>
                <a:solidFill>
                  <a:srgbClr val="FF806C"/>
                </a:solidFill>
                <a:effectLst/>
                <a:latin typeface="Arial Unicode MS" panose="020B0604020202020204" pitchFamily="34" charset="-128"/>
              </a:rPr>
              <a:t>'Great success'</a:t>
            </a:r>
            <a:r>
              <a:rPr kumimoji="0" lang="en-US" altLang="en-US" sz="1600" b="0" i="0" u="none" strike="noStrike" cap="none" normalizeH="0" baseline="0" dirty="0">
                <a:ln>
                  <a:noFill/>
                </a:ln>
                <a:solidFill>
                  <a:srgbClr val="DFDFE0"/>
                </a:solidFill>
                <a:effectLst/>
                <a:latin typeface="Arial Unicode MS" panose="020B0604020202020204" pitchFamily="34" charset="-128"/>
              </a:rPr>
              <a:t>);</a:t>
            </a:r>
            <a:br>
              <a:rPr kumimoji="0" lang="en-US" altLang="en-US" sz="1600" b="0" i="0" u="none" strike="noStrike" cap="none" normalizeH="0" baseline="0" dirty="0">
                <a:ln>
                  <a:noFill/>
                </a:ln>
                <a:solidFill>
                  <a:srgbClr val="DFDFE0"/>
                </a:solidFill>
                <a:effectLst/>
                <a:latin typeface="Arial Unicode MS" panose="020B0604020202020204" pitchFamily="34" charset="-128"/>
              </a:rPr>
            </a:br>
            <a:r>
              <a:rPr kumimoji="0" lang="en-US" altLang="en-US" sz="1600" b="0" i="0" u="none" strike="noStrike" cap="none" normalizeH="0" baseline="0" dirty="0">
                <a:ln>
                  <a:noFill/>
                </a:ln>
                <a:solidFill>
                  <a:srgbClr val="DFDFE0"/>
                </a:solidFill>
                <a:effectLst/>
                <a:latin typeface="Arial Unicode MS" panose="020B0604020202020204" pitchFamily="34" charset="-128"/>
              </a:rPr>
              <a:t>    }</a:t>
            </a:r>
            <a:br>
              <a:rPr kumimoji="0" lang="en-US" altLang="en-US" sz="1600" b="0" i="0" u="none" strike="noStrike" cap="none" normalizeH="0" baseline="0" dirty="0">
                <a:ln>
                  <a:noFill/>
                </a:ln>
                <a:solidFill>
                  <a:srgbClr val="DFDFE0"/>
                </a:solidFill>
                <a:effectLst/>
                <a:latin typeface="Arial Unicode MS" panose="020B0604020202020204" pitchFamily="34" charset="-128"/>
              </a:rPr>
            </a:br>
            <a:r>
              <a:rPr kumimoji="0" lang="en-US" altLang="en-US" sz="1600" b="0" i="0" u="none" strike="noStrike" cap="none" normalizeH="0" baseline="0" dirty="0">
                <a:ln>
                  <a:noFill/>
                </a:ln>
                <a:solidFill>
                  <a:srgbClr val="DFDFE0"/>
                </a:solidFill>
                <a:effectLst/>
                <a:latin typeface="Arial Unicode MS" panose="020B0604020202020204" pitchFamily="34" charset="-128"/>
              </a:rPr>
              <a:t>  }, []);</a:t>
            </a:r>
            <a:br>
              <a:rPr kumimoji="0" lang="en-US" altLang="en-US" sz="1600" b="0" i="0" u="none" strike="noStrike" cap="none" normalizeH="0" baseline="0" dirty="0">
                <a:ln>
                  <a:noFill/>
                </a:ln>
                <a:solidFill>
                  <a:srgbClr val="DFDFE0"/>
                </a:solidFill>
                <a:effectLst/>
                <a:latin typeface="Arial Unicode MS" panose="020B0604020202020204" pitchFamily="34" charset="-128"/>
              </a:rPr>
            </a:br>
            <a:br>
              <a:rPr kumimoji="0" lang="en-US" altLang="en-US" sz="1600" b="0" i="0" u="none" strike="noStrike" cap="none" normalizeH="0" baseline="0" dirty="0">
                <a:ln>
                  <a:noFill/>
                </a:ln>
                <a:solidFill>
                  <a:srgbClr val="DFDFE0"/>
                </a:solidFill>
                <a:effectLst/>
                <a:latin typeface="Arial Unicode MS" panose="020B0604020202020204" pitchFamily="34" charset="-128"/>
              </a:rPr>
            </a:br>
            <a:r>
              <a:rPr kumimoji="0" lang="en-US" altLang="en-US" sz="1600" b="0" i="0" u="none" strike="noStrike" cap="none" normalizeH="0" baseline="0" dirty="0">
                <a:ln>
                  <a:noFill/>
                </a:ln>
                <a:solidFill>
                  <a:srgbClr val="DFDFE0"/>
                </a:solidFill>
                <a:effectLst/>
                <a:latin typeface="Arial Unicode MS" panose="020B0604020202020204" pitchFamily="34" charset="-128"/>
              </a:rPr>
              <a:t>  </a:t>
            </a:r>
            <a:r>
              <a:rPr kumimoji="0" lang="en-US" altLang="en-US" sz="1600" b="1" i="0" u="none" strike="noStrike" cap="none" normalizeH="0" baseline="0" dirty="0">
                <a:ln>
                  <a:noFill/>
                </a:ln>
                <a:solidFill>
                  <a:srgbClr val="F97BB0"/>
                </a:solidFill>
                <a:effectLst/>
                <a:latin typeface="Arial Unicode MS" panose="020B0604020202020204" pitchFamily="34" charset="-128"/>
              </a:rPr>
              <a:t>return </a:t>
            </a:r>
            <a:r>
              <a:rPr kumimoji="0" lang="en-US" altLang="en-US" sz="1600" b="0" i="0" u="none" strike="noStrike" cap="none" normalizeH="0" baseline="0" dirty="0">
                <a:ln>
                  <a:noFill/>
                </a:ln>
                <a:solidFill>
                  <a:srgbClr val="DFDFE0"/>
                </a:solidFill>
                <a:effectLst/>
                <a:latin typeface="Arial Unicode MS" panose="020B0604020202020204" pitchFamily="34" charset="-128"/>
              </a:rPr>
              <a:t>&lt;</a:t>
            </a:r>
            <a:r>
              <a:rPr kumimoji="0" lang="en-US" altLang="en-US" sz="1600" b="1" i="0" u="none" strike="noStrike" cap="none" normalizeH="0" baseline="0" dirty="0">
                <a:ln>
                  <a:noFill/>
                </a:ln>
                <a:solidFill>
                  <a:srgbClr val="F97BB0"/>
                </a:solidFill>
                <a:effectLst/>
                <a:latin typeface="Arial Unicode MS" panose="020B0604020202020204" pitchFamily="34" charset="-128"/>
              </a:rPr>
              <a:t>div</a:t>
            </a:r>
            <a:r>
              <a:rPr kumimoji="0" lang="en-US" altLang="en-US" sz="1600" b="0" i="0" u="none" strike="noStrike" cap="none" normalizeH="0" baseline="0" dirty="0">
                <a:ln>
                  <a:noFill/>
                </a:ln>
                <a:solidFill>
                  <a:srgbClr val="DFDFE0"/>
                </a:solidFill>
                <a:effectLst/>
                <a:latin typeface="Arial Unicode MS" panose="020B0604020202020204" pitchFamily="34" charset="-128"/>
              </a:rPr>
              <a:t>&gt;{</a:t>
            </a:r>
            <a:r>
              <a:rPr kumimoji="0" lang="en-US" altLang="en-US" sz="1600" b="0" i="0" u="none" strike="noStrike" cap="none" normalizeH="0" baseline="0" dirty="0">
                <a:ln>
                  <a:noFill/>
                </a:ln>
                <a:solidFill>
                  <a:srgbClr val="FCFCFC"/>
                </a:solidFill>
                <a:effectLst/>
                <a:latin typeface="Arial Unicode MS" panose="020B0604020202020204" pitchFamily="34" charset="-128"/>
              </a:rPr>
              <a:t>status</a:t>
            </a:r>
            <a:r>
              <a:rPr kumimoji="0" lang="en-US" altLang="en-US" sz="1600" b="0" i="0" u="none" strike="noStrike" cap="none" normalizeH="0" baseline="0" dirty="0">
                <a:ln>
                  <a:noFill/>
                </a:ln>
                <a:solidFill>
                  <a:srgbClr val="DFDFE0"/>
                </a:solidFill>
                <a:effectLst/>
                <a:latin typeface="Arial Unicode MS" panose="020B0604020202020204" pitchFamily="34" charset="-128"/>
              </a:rPr>
              <a:t>}&lt;/</a:t>
            </a:r>
            <a:r>
              <a:rPr kumimoji="0" lang="en-US" altLang="en-US" sz="1600" b="1" i="0" u="none" strike="noStrike" cap="none" normalizeH="0" baseline="0" dirty="0">
                <a:ln>
                  <a:noFill/>
                </a:ln>
                <a:solidFill>
                  <a:srgbClr val="F97BB0"/>
                </a:solidFill>
                <a:effectLst/>
                <a:latin typeface="Arial Unicode MS" panose="020B0604020202020204" pitchFamily="34" charset="-128"/>
              </a:rPr>
              <a:t>div</a:t>
            </a:r>
            <a:r>
              <a:rPr kumimoji="0" lang="en-US" altLang="en-US" sz="1600" b="0" i="0" u="none" strike="noStrike" cap="none" normalizeH="0" baseline="0" dirty="0">
                <a:ln>
                  <a:noFill/>
                </a:ln>
                <a:solidFill>
                  <a:srgbClr val="DFDFE0"/>
                </a:solidFill>
                <a:effectLst/>
                <a:latin typeface="Arial Unicode MS" panose="020B0604020202020204" pitchFamily="34" charset="-128"/>
              </a:rPr>
              <a:t>&gt;;</a:t>
            </a:r>
            <a:br>
              <a:rPr kumimoji="0" lang="en-US" altLang="en-US" sz="1600" b="0" i="0" u="none" strike="noStrike" cap="none" normalizeH="0" baseline="0" dirty="0">
                <a:ln>
                  <a:noFill/>
                </a:ln>
                <a:solidFill>
                  <a:srgbClr val="DFDFE0"/>
                </a:solidFill>
                <a:effectLst/>
                <a:latin typeface="Arial Unicode MS" panose="020B0604020202020204" pitchFamily="34" charset="-128"/>
              </a:rPr>
            </a:br>
            <a:r>
              <a:rPr kumimoji="0" lang="en-US" altLang="en-US" sz="1600" b="0" i="0" u="none" strike="noStrike" cap="none" normalizeH="0" baseline="0" dirty="0">
                <a:ln>
                  <a:noFill/>
                </a:ln>
                <a:solidFill>
                  <a:srgbClr val="DFDFE0"/>
                </a:solidFill>
                <a:effectLst/>
                <a:latin typeface="Arial Unicode MS" panose="020B0604020202020204" pitchFamily="34" charset="-128"/>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802AC56-3EA3-4E59-BB14-469037E9430F}"/>
              </a:ext>
            </a:extLst>
          </p:cNvPr>
          <p:cNvSpPr txBox="1"/>
          <p:nvPr/>
        </p:nvSpPr>
        <p:spPr>
          <a:xfrm>
            <a:off x="3048740" y="6035040"/>
            <a:ext cx="6094520" cy="369332"/>
          </a:xfrm>
          <a:prstGeom prst="rect">
            <a:avLst/>
          </a:prstGeom>
          <a:noFill/>
        </p:spPr>
        <p:txBody>
          <a:bodyPr wrap="square">
            <a:spAutoFit/>
          </a:bodyPr>
          <a:lstStyle/>
          <a:p>
            <a:r>
              <a:rPr lang="en-US" dirty="0" err="1">
                <a:hlinkClick r:id="rId2"/>
              </a:rPr>
              <a:t>isMounted</a:t>
            </a:r>
            <a:r>
              <a:rPr lang="en-US" dirty="0">
                <a:hlinkClick r:id="rId2"/>
              </a:rPr>
              <a:t> is an Antipattern – React Blog (reactjs.org)</a:t>
            </a:r>
            <a:endParaRPr lang="en-US" dirty="0"/>
          </a:p>
        </p:txBody>
      </p:sp>
      <p:sp>
        <p:nvSpPr>
          <p:cNvPr id="7" name="Rectangle 1">
            <a:extLst>
              <a:ext uri="{FF2B5EF4-FFF2-40B4-BE49-F238E27FC236}">
                <a16:creationId xmlns:a16="http://schemas.microsoft.com/office/drawing/2014/main" id="{0516E07C-B426-4354-B5F2-E0543974A526}"/>
              </a:ext>
            </a:extLst>
          </p:cNvPr>
          <p:cNvSpPr>
            <a:spLocks noChangeArrowheads="1"/>
          </p:cNvSpPr>
          <p:nvPr/>
        </p:nvSpPr>
        <p:spPr bwMode="auto">
          <a:xfrm>
            <a:off x="7494596" y="2942719"/>
            <a:ext cx="4226487"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C7832"/>
                </a:solidFill>
                <a:effectLst/>
                <a:latin typeface="JetBrains Mono"/>
              </a:rPr>
              <a:t>const </a:t>
            </a:r>
            <a:r>
              <a:rPr kumimoji="0" lang="en-US" altLang="en-US" sz="1200" b="0" i="0" u="none" strike="noStrike" cap="none" normalizeH="0" baseline="0">
                <a:ln>
                  <a:noFill/>
                </a:ln>
                <a:solidFill>
                  <a:srgbClr val="A9B7C6"/>
                </a:solidFill>
                <a:effectLst/>
                <a:latin typeface="JetBrains Mono"/>
              </a:rPr>
              <a:t>[</a:t>
            </a:r>
            <a:r>
              <a:rPr kumimoji="0" lang="en-US" altLang="en-US" sz="1200" b="1" i="1" u="none" strike="noStrike" cap="none" normalizeH="0" baseline="0">
                <a:ln>
                  <a:noFill/>
                </a:ln>
                <a:solidFill>
                  <a:srgbClr val="9876AA"/>
                </a:solidFill>
                <a:effectLst/>
                <a:latin typeface="JetBrains Mono"/>
              </a:rPr>
              <a:t>isVisible</a:t>
            </a:r>
            <a:r>
              <a:rPr kumimoji="0" lang="en-US" altLang="en-US" sz="1200" b="0" i="0" u="none" strike="noStrike" cap="none" normalizeH="0" baseline="0">
                <a:ln>
                  <a:noFill/>
                </a:ln>
                <a:solidFill>
                  <a:srgbClr val="CC7832"/>
                </a:solidFill>
                <a:effectLst/>
                <a:latin typeface="JetBrains Mono"/>
              </a:rPr>
              <a:t>, </a:t>
            </a:r>
            <a:r>
              <a:rPr kumimoji="0" lang="en-US" altLang="en-US" sz="1200" b="1" i="1" u="none" strike="noStrike" cap="none" normalizeH="0" baseline="0">
                <a:ln>
                  <a:noFill/>
                </a:ln>
                <a:solidFill>
                  <a:srgbClr val="9876AA"/>
                </a:solidFill>
                <a:effectLst/>
                <a:latin typeface="JetBrains Mono"/>
              </a:rPr>
              <a:t>setIsVisible</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 = useState(</a:t>
            </a:r>
            <a:r>
              <a:rPr kumimoji="0" lang="en-US" altLang="en-US" sz="1200" b="0" i="0" u="none" strike="noStrike" cap="none" normalizeH="0" baseline="0">
                <a:ln>
                  <a:noFill/>
                </a:ln>
                <a:solidFill>
                  <a:srgbClr val="CC7832"/>
                </a:solidFill>
                <a:effectLst/>
                <a:latin typeface="JetBrains Mono"/>
              </a:rPr>
              <a:t>true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A9B7C6"/>
                </a:solidFill>
                <a:effectLst/>
                <a:latin typeface="JetBrains Mono"/>
              </a:rPr>
              <a:t>useEffect(()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let </a:t>
            </a:r>
            <a:r>
              <a:rPr kumimoji="0" lang="en-US" altLang="en-US" sz="1200" b="0" i="0" u="none" strike="noStrike" cap="none" normalizeH="0" baseline="0">
                <a:ln>
                  <a:noFill/>
                </a:ln>
                <a:solidFill>
                  <a:srgbClr val="A9B7C6"/>
                </a:solidFill>
                <a:effectLst/>
                <a:latin typeface="JetBrains Mono"/>
              </a:rPr>
              <a:t>cancel = </a:t>
            </a:r>
            <a:r>
              <a:rPr kumimoji="0" lang="en-US" altLang="en-US" sz="1200" b="0" i="0" u="none" strike="noStrike" cap="none" normalizeH="0" baseline="0">
                <a:ln>
                  <a:noFill/>
                </a:ln>
                <a:solidFill>
                  <a:srgbClr val="CC7832"/>
                </a:solidFill>
                <a:effectLst/>
                <a:latin typeface="JetBrains Mono"/>
              </a:rPr>
              <a:t>false;</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someAsyncFunction().</a:t>
            </a:r>
            <a:r>
              <a:rPr kumimoji="0" lang="en-US" altLang="en-US" sz="1200" b="0" i="0" u="none" strike="noStrike" cap="none" normalizeH="0" baseline="0">
                <a:ln>
                  <a:noFill/>
                </a:ln>
                <a:solidFill>
                  <a:srgbClr val="FFC66D"/>
                </a:solidFill>
                <a:effectLst/>
                <a:latin typeface="JetBrains Mono"/>
              </a:rPr>
              <a:t>then</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if </a:t>
            </a:r>
            <a:r>
              <a:rPr kumimoji="0" lang="en-US" altLang="en-US" sz="1200" b="0" i="0" u="none" strike="noStrike" cap="none" normalizeH="0" baseline="0">
                <a:ln>
                  <a:noFill/>
                </a:ln>
                <a:solidFill>
                  <a:srgbClr val="A9B7C6"/>
                </a:solidFill>
                <a:effectLst/>
                <a:latin typeface="JetBrains Mono"/>
              </a:rPr>
              <a:t>(cancel) </a:t>
            </a:r>
            <a:r>
              <a:rPr kumimoji="0" lang="en-US" altLang="en-US" sz="1200" b="0" i="0" u="none" strike="noStrike" cap="none" normalizeH="0" baseline="0">
                <a:ln>
                  <a:noFill/>
                </a:ln>
                <a:solidFill>
                  <a:srgbClr val="CC7832"/>
                </a:solidFill>
                <a:effectLst/>
                <a:latin typeface="JetBrains Mono"/>
              </a:rPr>
              <a:t>return;</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1" i="1" u="none" strike="noStrike" cap="none" normalizeH="0" baseline="0">
                <a:ln>
                  <a:noFill/>
                </a:ln>
                <a:solidFill>
                  <a:srgbClr val="9876AA"/>
                </a:solidFill>
                <a:effectLst/>
                <a:latin typeface="JetBrains Mono"/>
              </a:rPr>
              <a:t>setIsVisible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false</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return </a:t>
            </a:r>
            <a:r>
              <a:rPr kumimoji="0" lang="en-US" altLang="en-US" sz="1200" b="0" i="0" u="none" strike="noStrike" cap="none" normalizeH="0" baseline="0">
                <a:ln>
                  <a:noFill/>
                </a:ln>
                <a:solidFill>
                  <a:srgbClr val="A9B7C6"/>
                </a:solidFill>
                <a:effectLst/>
                <a:latin typeface="JetBrains Mono"/>
              </a:rPr>
              <a:t>()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cancel = </a:t>
            </a:r>
            <a:r>
              <a:rPr kumimoji="0" lang="en-US" altLang="en-US" sz="1200" b="0" i="0" u="none" strike="noStrike" cap="none" normalizeH="0" baseline="0">
                <a:ln>
                  <a:noFill/>
                </a:ln>
                <a:solidFill>
                  <a:srgbClr val="CC7832"/>
                </a:solidFill>
                <a:effectLst/>
                <a:latin typeface="JetBrains Mono"/>
              </a:rPr>
              <a:t>true;</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endParaRPr kumimoji="0" lang="en-US" altLang="en-US" sz="1200" b="0" i="0" u="none" strike="noStrike" cap="none" normalizeH="0" baseline="0">
              <a:ln>
                <a:noFill/>
              </a:ln>
              <a:solidFill>
                <a:schemeClr val="tx1"/>
              </a:solidFill>
              <a:effectLst/>
              <a:latin typeface="Arial" panose="020B0604020202020204" pitchFamily="34" charset="0"/>
            </a:endParaRPr>
          </a:p>
        </p:txBody>
      </p:sp>
      <p:cxnSp>
        <p:nvCxnSpPr>
          <p:cNvPr id="9" name="Connecteur droit 8">
            <a:extLst>
              <a:ext uri="{FF2B5EF4-FFF2-40B4-BE49-F238E27FC236}">
                <a16:creationId xmlns:a16="http://schemas.microsoft.com/office/drawing/2014/main" id="{77A45DA2-404B-4836-8EAA-4430AAAB9423}"/>
              </a:ext>
            </a:extLst>
          </p:cNvPr>
          <p:cNvCxnSpPr>
            <a:cxnSpLocks/>
          </p:cNvCxnSpPr>
          <p:nvPr/>
        </p:nvCxnSpPr>
        <p:spPr>
          <a:xfrm flipH="1">
            <a:off x="8116389" y="2503714"/>
            <a:ext cx="2571576" cy="362025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74838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AE7CD-443D-492B-BB2E-4AC905F52DF9}"/>
              </a:ext>
            </a:extLst>
          </p:cNvPr>
          <p:cNvSpPr>
            <a:spLocks noGrp="1"/>
          </p:cNvSpPr>
          <p:nvPr>
            <p:ph type="title"/>
          </p:nvPr>
        </p:nvSpPr>
        <p:spPr/>
        <p:txBody>
          <a:bodyPr/>
          <a:lstStyle/>
          <a:p>
            <a:r>
              <a:rPr lang="en-US"/>
              <a:t>Dangling / Floating Promises</a:t>
            </a:r>
            <a:endParaRPr lang="en-US" dirty="0"/>
          </a:p>
        </p:txBody>
      </p:sp>
      <p:sp>
        <p:nvSpPr>
          <p:cNvPr id="4" name="Espace réservé du contenu 3">
            <a:extLst>
              <a:ext uri="{FF2B5EF4-FFF2-40B4-BE49-F238E27FC236}">
                <a16:creationId xmlns:a16="http://schemas.microsoft.com/office/drawing/2014/main" id="{245E1066-CB52-4AAA-8189-5D4BE28C75C2}"/>
              </a:ext>
            </a:extLst>
          </p:cNvPr>
          <p:cNvSpPr>
            <a:spLocks noGrp="1"/>
          </p:cNvSpPr>
          <p:nvPr>
            <p:ph idx="1"/>
          </p:nvPr>
        </p:nvSpPr>
        <p:spPr>
          <a:xfrm>
            <a:off x="801189" y="2103120"/>
            <a:ext cx="3779519" cy="2740687"/>
          </a:xfrm>
        </p:spPr>
        <p:txBody>
          <a:bodyPr/>
          <a:lstStyle/>
          <a:p>
            <a:r>
              <a:rPr lang="en-US" dirty="0"/>
              <a:t>Promises get stored in memory and they do not clear until they are either handled or rejected !</a:t>
            </a:r>
          </a:p>
          <a:p>
            <a:r>
              <a:rPr lang="en-US" dirty="0"/>
              <a:t>The program stopped, but the promises that never got resolved stayed in memory.</a:t>
            </a:r>
          </a:p>
        </p:txBody>
      </p:sp>
      <p:pic>
        <p:nvPicPr>
          <p:cNvPr id="20482" name="Picture 2" descr="results of a heap dump confirming that unresolved promises stay in memory">
            <a:extLst>
              <a:ext uri="{FF2B5EF4-FFF2-40B4-BE49-F238E27FC236}">
                <a16:creationId xmlns:a16="http://schemas.microsoft.com/office/drawing/2014/main" id="{EF94C224-949F-41F4-847F-FE26CF115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380" y="2014194"/>
            <a:ext cx="666750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Comment utiliser les promesses avec Node JS - Le blog du codeur">
            <a:extLst>
              <a:ext uri="{FF2B5EF4-FFF2-40B4-BE49-F238E27FC236}">
                <a16:creationId xmlns:a16="http://schemas.microsoft.com/office/drawing/2014/main" id="{2591D893-D450-43DB-811C-A4E2DA0EF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 y="4678344"/>
            <a:ext cx="4145280" cy="1728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407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2DDE9A0D-5171-4B64-836C-3B5051D83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1035" name="Rectangle 1034">
            <a:extLst>
              <a:ext uri="{FF2B5EF4-FFF2-40B4-BE49-F238E27FC236}">
                <a16:creationId xmlns:a16="http://schemas.microsoft.com/office/drawing/2014/main" id="{C9DC5810-3F10-4934-A462-635284487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037" name="Rectangle 1036">
            <a:extLst>
              <a:ext uri="{FF2B5EF4-FFF2-40B4-BE49-F238E27FC236}">
                <a16:creationId xmlns:a16="http://schemas.microsoft.com/office/drawing/2014/main" id="{C4152FEA-CDD0-4982-96C1-3618E3BF4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039" name="Rectangle 1038">
            <a:extLst>
              <a:ext uri="{FF2B5EF4-FFF2-40B4-BE49-F238E27FC236}">
                <a16:creationId xmlns:a16="http://schemas.microsoft.com/office/drawing/2014/main" id="{FA0165E7-4D15-4EE0-B323-B81F4BD78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41" name="Group 1040">
            <a:extLst>
              <a:ext uri="{FF2B5EF4-FFF2-40B4-BE49-F238E27FC236}">
                <a16:creationId xmlns:a16="http://schemas.microsoft.com/office/drawing/2014/main" id="{53F24758-4B6F-4C6B-9294-95F1A0CFE2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042" name="Straight Connector 1041">
              <a:extLst>
                <a:ext uri="{FF2B5EF4-FFF2-40B4-BE49-F238E27FC236}">
                  <a16:creationId xmlns:a16="http://schemas.microsoft.com/office/drawing/2014/main" id="{3AB573E0-0B34-41F9-B069-AB4F1B8D23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DF3BD576-02D7-4550-B465-510335BC64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F8F6B07-8EC1-4668-91FF-347890045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046" name="Rectangle 1045">
            <a:extLst>
              <a:ext uri="{FF2B5EF4-FFF2-40B4-BE49-F238E27FC236}">
                <a16:creationId xmlns:a16="http://schemas.microsoft.com/office/drawing/2014/main" id="{C9152BCD-3FB4-40B1-A687-19EDA5F9D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C7AE7CD-443D-492B-BB2E-4AC905F52DF9}"/>
              </a:ext>
            </a:extLst>
          </p:cNvPr>
          <p:cNvSpPr>
            <a:spLocks noGrp="1"/>
          </p:cNvSpPr>
          <p:nvPr>
            <p:ph type="title"/>
          </p:nvPr>
        </p:nvSpPr>
        <p:spPr>
          <a:xfrm>
            <a:off x="8560024" y="1442916"/>
            <a:ext cx="3238829" cy="3252231"/>
          </a:xfrm>
        </p:spPr>
        <p:txBody>
          <a:bodyPr vert="horz" lIns="91440" tIns="45720" rIns="91440" bIns="45720" rtlCol="0" anchor="ctr">
            <a:normAutofit/>
          </a:bodyPr>
          <a:lstStyle/>
          <a:p>
            <a:pPr algn="ctr">
              <a:lnSpc>
                <a:spcPct val="83000"/>
              </a:lnSpc>
            </a:pPr>
            <a:r>
              <a:rPr lang="en-US" sz="4400" cap="all" spc="-100" dirty="0">
                <a:solidFill>
                  <a:srgbClr val="FFFFFF"/>
                </a:solidFill>
              </a:rPr>
              <a:t>Stack Overflow</a:t>
            </a:r>
          </a:p>
        </p:txBody>
      </p:sp>
      <p:sp>
        <p:nvSpPr>
          <p:cNvPr id="1048" name="Rectangle 1047">
            <a:extLst>
              <a:ext uri="{FF2B5EF4-FFF2-40B4-BE49-F238E27FC236}">
                <a16:creationId xmlns:a16="http://schemas.microsoft.com/office/drawing/2014/main" id="{5EE7A5EC-E7AF-4023-85C1-08313593F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576E8351-5E43-4887-82E2-079CC869A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909241" cy="5571072"/>
          </a:xfrm>
          <a:prstGeom prst="rect">
            <a:avLst/>
          </a:prstGeom>
          <a:solidFill>
            <a:schemeClr val="bg2"/>
          </a:solidFill>
          <a:ln w="6350" cap="flat" cmpd="sng" algn="ctr">
            <a:solidFill>
              <a:schemeClr val="tx2"/>
            </a:solidFill>
            <a:prstDash val="solid"/>
          </a:ln>
          <a:effectLst>
            <a:outerShdw blurRad="63500" algn="ctr" rotWithShape="0">
              <a:prstClr val="black">
                <a:alpha val="40000"/>
              </a:prstClr>
            </a:outerShdw>
            <a:softEdge rad="0"/>
          </a:effectLst>
        </p:spPr>
      </p:sp>
      <p:sp>
        <p:nvSpPr>
          <p:cNvPr id="1052" name="Rectangle 1051">
            <a:extLst>
              <a:ext uri="{FF2B5EF4-FFF2-40B4-BE49-F238E27FC236}">
                <a16:creationId xmlns:a16="http://schemas.microsoft.com/office/drawing/2014/main" id="{9542D991-2120-4D06-91BF-B252044E2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227" y="805446"/>
            <a:ext cx="6570161" cy="5244497"/>
          </a:xfrm>
          <a:prstGeom prst="rect">
            <a:avLst/>
          </a:prstGeom>
          <a:solidFill>
            <a:srgbClr val="FFFFFF"/>
          </a:solidFill>
          <a:ln w="6350" cap="sq" cmpd="sng" algn="ctr">
            <a:noFill/>
            <a:prstDash val="solid"/>
            <a:miter lim="800000"/>
          </a:ln>
          <a:effectLst/>
        </p:spPr>
      </p:sp>
      <p:sp>
        <p:nvSpPr>
          <p:cNvPr id="1054" name="Rectangle 1053">
            <a:extLst>
              <a:ext uri="{FF2B5EF4-FFF2-40B4-BE49-F238E27FC236}">
                <a16:creationId xmlns:a16="http://schemas.microsoft.com/office/drawing/2014/main" id="{46242EDC-E656-481E-8EB7-3313F7240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83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56" name="Straight Connector 1055">
            <a:extLst>
              <a:ext uri="{FF2B5EF4-FFF2-40B4-BE49-F238E27FC236}">
                <a16:creationId xmlns:a16="http://schemas.microsoft.com/office/drawing/2014/main" id="{49824457-5F94-4FDA-9C7D-F2268561BC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431DC751-B779-4362-9D33-5AC5212AD2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3777"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9698E9AA-37A4-4C26-AF59-9BCB268A79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1286150"/>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pic>
        <p:nvPicPr>
          <p:cNvPr id="1028" name="Picture 4" descr="Une image contenant graphique&#10;&#10;Description générée automatiquement">
            <a:extLst>
              <a:ext uri="{FF2B5EF4-FFF2-40B4-BE49-F238E27FC236}">
                <a16:creationId xmlns:a16="http://schemas.microsoft.com/office/drawing/2014/main" id="{B096B77D-1E30-4C78-B693-5736B48504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2959" y="2765292"/>
            <a:ext cx="2795955" cy="18892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e image contenant texte&#10;&#10;Description générée automatiquement">
            <a:extLst>
              <a:ext uri="{FF2B5EF4-FFF2-40B4-BE49-F238E27FC236}">
                <a16:creationId xmlns:a16="http://schemas.microsoft.com/office/drawing/2014/main" id="{EE60F0A6-3586-406F-8D5A-CDF7798B1E9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0648" y="3095972"/>
            <a:ext cx="2802639" cy="1219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77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226C8-AA81-472C-8ED4-B3A12DCAC838}"/>
              </a:ext>
            </a:extLst>
          </p:cNvPr>
          <p:cNvSpPr>
            <a:spLocks noGrp="1"/>
          </p:cNvSpPr>
          <p:nvPr>
            <p:ph type="title"/>
          </p:nvPr>
        </p:nvSpPr>
        <p:spPr/>
        <p:txBody>
          <a:bodyPr>
            <a:normAutofit fontScale="90000"/>
          </a:bodyPr>
          <a:lstStyle/>
          <a:p>
            <a:r>
              <a:rPr lang="en-US" sz="4800" cap="all" spc="-100" dirty="0">
                <a:solidFill>
                  <a:srgbClr val="FFFFFF"/>
                </a:solidFill>
              </a:rPr>
              <a:t>Stack Overflow: Tail Call Optimization &amp; Trampoline</a:t>
            </a:r>
            <a:endParaRPr lang="en-US" dirty="0"/>
          </a:p>
        </p:txBody>
      </p:sp>
      <p:sp>
        <p:nvSpPr>
          <p:cNvPr id="5" name="ZoneTexte 4">
            <a:extLst>
              <a:ext uri="{FF2B5EF4-FFF2-40B4-BE49-F238E27FC236}">
                <a16:creationId xmlns:a16="http://schemas.microsoft.com/office/drawing/2014/main" id="{46EF985B-18C0-40E0-A457-D885CD7886C0}"/>
              </a:ext>
            </a:extLst>
          </p:cNvPr>
          <p:cNvSpPr txBox="1"/>
          <p:nvPr/>
        </p:nvSpPr>
        <p:spPr>
          <a:xfrm>
            <a:off x="2364049" y="5961484"/>
            <a:ext cx="7463901" cy="369332"/>
          </a:xfrm>
          <a:prstGeom prst="rect">
            <a:avLst/>
          </a:prstGeom>
          <a:noFill/>
        </p:spPr>
        <p:txBody>
          <a:bodyPr wrap="square">
            <a:spAutoFit/>
          </a:bodyPr>
          <a:lstStyle/>
          <a:p>
            <a:pPr algn="ctr"/>
            <a:r>
              <a:rPr lang="en-US" dirty="0">
                <a:hlinkClick r:id="rId2"/>
              </a:rPr>
              <a:t>https://en.wikipedia.org/wiki/Trampoline_(computing)</a:t>
            </a:r>
            <a:endParaRPr lang="en-US" dirty="0"/>
          </a:p>
        </p:txBody>
      </p:sp>
      <p:pic>
        <p:nvPicPr>
          <p:cNvPr id="2050" name="Picture 2">
            <a:extLst>
              <a:ext uri="{FF2B5EF4-FFF2-40B4-BE49-F238E27FC236}">
                <a16:creationId xmlns:a16="http://schemas.microsoft.com/office/drawing/2014/main" id="{553A1801-6284-4BC2-A830-38667B82D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31" y="2165280"/>
            <a:ext cx="666750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440207B-DE6E-4E7B-81A2-5CC60DFD3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776" y="2455214"/>
            <a:ext cx="4251393" cy="276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637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1D2004-1864-47B9-9222-52E9AED7341B}"/>
              </a:ext>
            </a:extLst>
          </p:cNvPr>
          <p:cNvSpPr>
            <a:spLocks noGrp="1"/>
          </p:cNvSpPr>
          <p:nvPr>
            <p:ph type="title"/>
          </p:nvPr>
        </p:nvSpPr>
        <p:spPr>
          <a:xfrm>
            <a:off x="1066800" y="642594"/>
            <a:ext cx="10058400" cy="1371600"/>
          </a:xfrm>
        </p:spPr>
        <p:txBody>
          <a:bodyPr>
            <a:normAutofit/>
          </a:bodyPr>
          <a:lstStyle/>
          <a:p>
            <a:pPr algn="ctr"/>
            <a:r>
              <a:rPr lang="fr-FR" dirty="0"/>
              <a:t>Java &amp; Javascript Trampoline</a:t>
            </a:r>
            <a:endParaRPr lang="en-US" dirty="0"/>
          </a:p>
        </p:txBody>
      </p:sp>
      <p:graphicFrame>
        <p:nvGraphicFramePr>
          <p:cNvPr id="5" name="Espace réservé du contenu 2">
            <a:extLst>
              <a:ext uri="{FF2B5EF4-FFF2-40B4-BE49-F238E27FC236}">
                <a16:creationId xmlns:a16="http://schemas.microsoft.com/office/drawing/2014/main" id="{1AE9C699-FCED-364B-6180-BB063F28638F}"/>
              </a:ext>
            </a:extLst>
          </p:cNvPr>
          <p:cNvGraphicFramePr>
            <a:graphicFrameLocks noGrp="1"/>
          </p:cNvGraphicFramePr>
          <p:nvPr>
            <p:ph idx="1"/>
            <p:extLst>
              <p:ext uri="{D42A27DB-BD31-4B8C-83A1-F6EECF244321}">
                <p14:modId xmlns:p14="http://schemas.microsoft.com/office/powerpoint/2010/main" val="1045639105"/>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351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AE7CD-443D-492B-BB2E-4AC905F52DF9}"/>
              </a:ext>
            </a:extLst>
          </p:cNvPr>
          <p:cNvSpPr>
            <a:spLocks noGrp="1"/>
          </p:cNvSpPr>
          <p:nvPr>
            <p:ph type="title"/>
          </p:nvPr>
        </p:nvSpPr>
        <p:spPr>
          <a:xfrm>
            <a:off x="1066800" y="642594"/>
            <a:ext cx="10058400" cy="1371600"/>
          </a:xfrm>
        </p:spPr>
        <p:txBody>
          <a:bodyPr>
            <a:normAutofit/>
          </a:bodyPr>
          <a:lstStyle/>
          <a:p>
            <a:pPr algn="ctr"/>
            <a:r>
              <a:rPr lang="en-US" dirty="0"/>
              <a:t>Out of Memory (OOM)</a:t>
            </a:r>
            <a:endParaRPr lang="en-US"/>
          </a:p>
        </p:txBody>
      </p:sp>
      <p:graphicFrame>
        <p:nvGraphicFramePr>
          <p:cNvPr id="5" name="Espace réservé du contenu 2">
            <a:extLst>
              <a:ext uri="{FF2B5EF4-FFF2-40B4-BE49-F238E27FC236}">
                <a16:creationId xmlns:a16="http://schemas.microsoft.com/office/drawing/2014/main" id="{5E858058-36E2-00BE-286E-93A8A65B199C}"/>
              </a:ext>
            </a:extLst>
          </p:cNvPr>
          <p:cNvGraphicFramePr>
            <a:graphicFrameLocks noGrp="1"/>
          </p:cNvGraphicFramePr>
          <p:nvPr>
            <p:ph idx="1"/>
            <p:extLst>
              <p:ext uri="{D42A27DB-BD31-4B8C-83A1-F6EECF244321}">
                <p14:modId xmlns:p14="http://schemas.microsoft.com/office/powerpoint/2010/main" val="932177479"/>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939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Rectangle 7">
            <a:extLst>
              <a:ext uri="{FF2B5EF4-FFF2-40B4-BE49-F238E27FC236}">
                <a16:creationId xmlns:a16="http://schemas.microsoft.com/office/drawing/2014/main" id="{66577554-36D9-4AB4-9D46-76AC4A790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96" name="Rectangle 9">
            <a:extLst>
              <a:ext uri="{FF2B5EF4-FFF2-40B4-BE49-F238E27FC236}">
                <a16:creationId xmlns:a16="http://schemas.microsoft.com/office/drawing/2014/main" id="{25F55E26-3E89-4C31-ADE5-C94730585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97" name="Rectangle 11">
            <a:extLst>
              <a:ext uri="{FF2B5EF4-FFF2-40B4-BE49-F238E27FC236}">
                <a16:creationId xmlns:a16="http://schemas.microsoft.com/office/drawing/2014/main" id="{CF75E873-2EC1-4744-A510-C9CED8A5E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solidFill>
            <a:schemeClr val="bg2"/>
          </a:solidFill>
          <a:ln w="9525" cap="sq" cmpd="sng" algn="ctr">
            <a:noFill/>
            <a:prstDash val="solid"/>
            <a:miter lim="800000"/>
          </a:ln>
          <a:effectLst/>
        </p:spPr>
      </p:sp>
      <p:sp>
        <p:nvSpPr>
          <p:cNvPr id="98" name="Rectangle 13">
            <a:extLst>
              <a:ext uri="{FF2B5EF4-FFF2-40B4-BE49-F238E27FC236}">
                <a16:creationId xmlns:a16="http://schemas.microsoft.com/office/drawing/2014/main" id="{95CEB23F-DC25-4957-A6C5-2D060645B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99" name="Group 15">
            <a:extLst>
              <a:ext uri="{FF2B5EF4-FFF2-40B4-BE49-F238E27FC236}">
                <a16:creationId xmlns:a16="http://schemas.microsoft.com/office/drawing/2014/main" id="{F9439589-68CE-4F2E-8851-4A2A43EC29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7" name="Straight Connector 16">
              <a:extLst>
                <a:ext uri="{FF2B5EF4-FFF2-40B4-BE49-F238E27FC236}">
                  <a16:creationId xmlns:a16="http://schemas.microsoft.com/office/drawing/2014/main" id="{A50AFDAA-823E-410E-AA59-59B163EC3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17">
              <a:extLst>
                <a:ext uri="{FF2B5EF4-FFF2-40B4-BE49-F238E27FC236}">
                  <a16:creationId xmlns:a16="http://schemas.microsoft.com/office/drawing/2014/main" id="{394F9F62-BFA0-4A06-9FEB-B0C393C4B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BCD850-0871-4F29-8821-5B688719FD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101" name="Rectangle 20">
            <a:extLst>
              <a:ext uri="{FF2B5EF4-FFF2-40B4-BE49-F238E27FC236}">
                <a16:creationId xmlns:a16="http://schemas.microsoft.com/office/drawing/2014/main" id="{B645BD8A-B13F-463A-9101-4FB883F06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22">
            <a:extLst>
              <a:ext uri="{FF2B5EF4-FFF2-40B4-BE49-F238E27FC236}">
                <a16:creationId xmlns:a16="http://schemas.microsoft.com/office/drawing/2014/main" id="{1AA55ABF-213F-4B65-8B7E-1ED8609F2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400" y="945072"/>
            <a:ext cx="10339129" cy="4055144"/>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103" name="Rectangle 24">
            <a:extLst>
              <a:ext uri="{FF2B5EF4-FFF2-40B4-BE49-F238E27FC236}">
                <a16:creationId xmlns:a16="http://schemas.microsoft.com/office/drawing/2014/main" id="{F8DB4189-B5C4-45EA-AFC5-6739032B8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624" y="1107268"/>
            <a:ext cx="10012680" cy="3730752"/>
          </a:xfrm>
          <a:prstGeom prst="rect">
            <a:avLst/>
          </a:prstGeom>
          <a:solidFill>
            <a:schemeClr val="tx2"/>
          </a:solidFill>
          <a:ln w="6350" cap="sq" cmpd="sng" algn="ctr">
            <a:solidFill>
              <a:srgbClr val="FFFFFF"/>
            </a:solidFill>
            <a:prstDash val="solid"/>
            <a:miter lim="800000"/>
          </a:ln>
          <a:effectLst/>
        </p:spPr>
      </p:sp>
      <p:sp>
        <p:nvSpPr>
          <p:cNvPr id="2" name="Titre 1">
            <a:extLst>
              <a:ext uri="{FF2B5EF4-FFF2-40B4-BE49-F238E27FC236}">
                <a16:creationId xmlns:a16="http://schemas.microsoft.com/office/drawing/2014/main" id="{77F7B4E6-08BE-43FD-BD9C-FB7CA55F629B}"/>
              </a:ext>
            </a:extLst>
          </p:cNvPr>
          <p:cNvSpPr>
            <a:spLocks noGrp="1"/>
          </p:cNvSpPr>
          <p:nvPr>
            <p:ph type="title"/>
          </p:nvPr>
        </p:nvSpPr>
        <p:spPr>
          <a:xfrm>
            <a:off x="1399357" y="1447184"/>
            <a:ext cx="9369214" cy="3069103"/>
          </a:xfrm>
        </p:spPr>
        <p:txBody>
          <a:bodyPr vert="horz" lIns="91440" tIns="45720" rIns="91440" bIns="45720" rtlCol="0" anchor="ctr">
            <a:normAutofit/>
          </a:bodyPr>
          <a:lstStyle/>
          <a:p>
            <a:pPr algn="ctr">
              <a:lnSpc>
                <a:spcPct val="83000"/>
              </a:lnSpc>
            </a:pPr>
            <a:r>
              <a:rPr lang="en-US" sz="7200" b="0" kern="1200" cap="all" spc="-100" baseline="0" dirty="0">
                <a:solidFill>
                  <a:schemeClr val="bg1"/>
                </a:solidFill>
                <a:effectLst>
                  <a:outerShdw blurRad="38100" dist="12700" dir="2700000" algn="tl" rotWithShape="0">
                    <a:prstClr val="black">
                      <a:alpha val="40000"/>
                    </a:prstClr>
                  </a:outerShdw>
                </a:effectLst>
                <a:latin typeface="+mj-lt"/>
                <a:ea typeface="+mn-ea"/>
                <a:cs typeface="+mn-cs"/>
              </a:rPr>
              <a:t>how is this possible?</a:t>
            </a:r>
          </a:p>
        </p:txBody>
      </p:sp>
      <p:sp>
        <p:nvSpPr>
          <p:cNvPr id="3" name="Espace réservé du contenu 2">
            <a:extLst>
              <a:ext uri="{FF2B5EF4-FFF2-40B4-BE49-F238E27FC236}">
                <a16:creationId xmlns:a16="http://schemas.microsoft.com/office/drawing/2014/main" id="{3B242971-6514-466A-96E1-3C33D4C6B6C2}"/>
              </a:ext>
            </a:extLst>
          </p:cNvPr>
          <p:cNvSpPr>
            <a:spLocks noGrp="1"/>
          </p:cNvSpPr>
          <p:nvPr>
            <p:ph idx="1"/>
          </p:nvPr>
        </p:nvSpPr>
        <p:spPr>
          <a:xfrm>
            <a:off x="1399358" y="5232126"/>
            <a:ext cx="9369214" cy="870463"/>
          </a:xfrm>
        </p:spPr>
        <p:txBody>
          <a:bodyPr vert="horz" lIns="91440" tIns="45720" rIns="91440" bIns="45720" rtlCol="0">
            <a:normAutofit fontScale="92500"/>
          </a:bodyPr>
          <a:lstStyle/>
          <a:p>
            <a:pPr marL="0" indent="0" algn="ctr">
              <a:spcBef>
                <a:spcPts val="0"/>
              </a:spcBef>
              <a:spcAft>
                <a:spcPts val="600"/>
              </a:spcAft>
              <a:buClr>
                <a:schemeClr val="tx2">
                  <a:lumMod val="60000"/>
                  <a:lumOff val="40000"/>
                </a:schemeClr>
              </a:buClr>
              <a:buNone/>
            </a:pPr>
            <a:r>
              <a:rPr lang="en-US" sz="2400" spc="80" dirty="0">
                <a:solidFill>
                  <a:schemeClr val="tx1">
                    <a:lumMod val="85000"/>
                    <a:lumOff val="15000"/>
                  </a:schemeClr>
                </a:solidFill>
              </a:rPr>
              <a:t>How can we have memory problems when using a programming language based on the Garbage Collector?</a:t>
            </a:r>
          </a:p>
        </p:txBody>
      </p:sp>
    </p:spTree>
    <p:extLst>
      <p:ext uri="{BB962C8B-B14F-4D97-AF65-F5344CB8AC3E}">
        <p14:creationId xmlns:p14="http://schemas.microsoft.com/office/powerpoint/2010/main" val="2493199531"/>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151" name="Rectangle 4150">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4153" name="Rectangle 4152">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4155" name="Rectangle 4154">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4157" name="Rectangle 4156">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159" name="Group 4158">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4160" name="Straight Connector 4159">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161" name="Straight Connector 4160">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162" name="Straight Connector 4161">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4164" name="Rectangle 4163">
            <a:extLst>
              <a:ext uri="{FF2B5EF4-FFF2-40B4-BE49-F238E27FC236}">
                <a16:creationId xmlns:a16="http://schemas.microsoft.com/office/drawing/2014/main" id="{D465C1FC-DFA3-46C5-9FAF-C9C377B85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166" name="Rectangle 4165">
            <a:extLst>
              <a:ext uri="{FF2B5EF4-FFF2-40B4-BE49-F238E27FC236}">
                <a16:creationId xmlns:a16="http://schemas.microsoft.com/office/drawing/2014/main" id="{8B886C58-0AFE-441D-937C-CB88459BF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7058" y="359775"/>
            <a:ext cx="3251796" cy="6137278"/>
          </a:xfrm>
          <a:prstGeom prst="rect">
            <a:avLst/>
          </a:prstGeom>
          <a:noFill/>
          <a:ln w="6350"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8F38592C-DC2E-45B4-A106-0AEF82FC43F2}"/>
              </a:ext>
            </a:extLst>
          </p:cNvPr>
          <p:cNvSpPr>
            <a:spLocks noGrp="1"/>
          </p:cNvSpPr>
          <p:nvPr>
            <p:ph type="title"/>
          </p:nvPr>
        </p:nvSpPr>
        <p:spPr>
          <a:xfrm>
            <a:off x="8560024" y="1559768"/>
            <a:ext cx="3238829" cy="3135379"/>
          </a:xfrm>
        </p:spPr>
        <p:txBody>
          <a:bodyPr vert="horz" lIns="91440" tIns="45720" rIns="91440" bIns="45720" rtlCol="0" anchor="ctr">
            <a:normAutofit/>
          </a:bodyPr>
          <a:lstStyle/>
          <a:p>
            <a:pPr algn="ctr">
              <a:lnSpc>
                <a:spcPct val="83000"/>
              </a:lnSpc>
            </a:pPr>
            <a:r>
              <a:rPr lang="en-US" cap="all" spc="-100">
                <a:solidFill>
                  <a:srgbClr val="FFFFFF"/>
                </a:solidFill>
              </a:rPr>
              <a:t>OOM</a:t>
            </a:r>
          </a:p>
        </p:txBody>
      </p:sp>
      <p:sp>
        <p:nvSpPr>
          <p:cNvPr id="4168" name="Rectangle 4167">
            <a:extLst>
              <a:ext uri="{FF2B5EF4-FFF2-40B4-BE49-F238E27FC236}">
                <a16:creationId xmlns:a16="http://schemas.microsoft.com/office/drawing/2014/main" id="{129748EE-6E3E-4FC2-ACA0-1F12AB51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0" name="Rectangle 4169">
            <a:extLst>
              <a:ext uri="{FF2B5EF4-FFF2-40B4-BE49-F238E27FC236}">
                <a16:creationId xmlns:a16="http://schemas.microsoft.com/office/drawing/2014/main" id="{73E5A381-D251-4880-9714-530B28D3E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72" name="Straight Connector 4171">
            <a:extLst>
              <a:ext uri="{FF2B5EF4-FFF2-40B4-BE49-F238E27FC236}">
                <a16:creationId xmlns:a16="http://schemas.microsoft.com/office/drawing/2014/main" id="{8B7156C4-96CE-4C55-BBBF-3F10C23116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174" name="Straight Connector 4173">
            <a:extLst>
              <a:ext uri="{FF2B5EF4-FFF2-40B4-BE49-F238E27FC236}">
                <a16:creationId xmlns:a16="http://schemas.microsoft.com/office/drawing/2014/main" id="{88C3A3B4-2A59-4319-8007-200D721865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pic>
        <p:nvPicPr>
          <p:cNvPr id="4098" name="Picture 2" descr="Performance recording in Chrome">
            <a:extLst>
              <a:ext uri="{FF2B5EF4-FFF2-40B4-BE49-F238E27FC236}">
                <a16:creationId xmlns:a16="http://schemas.microsoft.com/office/drawing/2014/main" id="{97ABB41A-E71F-4078-A560-317838BB8A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192" y="1805667"/>
            <a:ext cx="6909386" cy="3238774"/>
          </a:xfrm>
          <a:prstGeom prst="rect">
            <a:avLst/>
          </a:prstGeom>
          <a:noFill/>
          <a:extLst>
            <a:ext uri="{909E8E84-426E-40DD-AFC4-6F175D3DCCD1}">
              <a14:hiddenFill xmlns:a14="http://schemas.microsoft.com/office/drawing/2010/main">
                <a:solidFill>
                  <a:srgbClr val="FFFFFF"/>
                </a:solidFill>
              </a14:hiddenFill>
            </a:ext>
          </a:extLst>
        </p:spPr>
      </p:pic>
      <p:cxnSp>
        <p:nvCxnSpPr>
          <p:cNvPr id="4176" name="Straight Connector 4175">
            <a:extLst>
              <a:ext uri="{FF2B5EF4-FFF2-40B4-BE49-F238E27FC236}">
                <a16:creationId xmlns:a16="http://schemas.microsoft.com/office/drawing/2014/main" id="{A9329761-0E22-487E-9CF4-FE08571F17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051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3FF7AE-1C4A-43B7-86F5-D20A521BD419}"/>
              </a:ext>
            </a:extLst>
          </p:cNvPr>
          <p:cNvSpPr>
            <a:spLocks noGrp="1"/>
          </p:cNvSpPr>
          <p:nvPr>
            <p:ph type="title"/>
          </p:nvPr>
        </p:nvSpPr>
        <p:spPr>
          <a:xfrm>
            <a:off x="679344" y="492452"/>
            <a:ext cx="5029200" cy="1371600"/>
          </a:xfrm>
        </p:spPr>
        <p:txBody>
          <a:bodyPr>
            <a:normAutofit fontScale="90000"/>
          </a:bodyPr>
          <a:lstStyle/>
          <a:p>
            <a:r>
              <a:rPr lang="fr-FR" dirty="0"/>
              <a:t>Javascript Scope</a:t>
            </a:r>
            <a:endParaRPr lang="en-US" dirty="0"/>
          </a:p>
        </p:txBody>
      </p:sp>
      <p:pic>
        <p:nvPicPr>
          <p:cNvPr id="5122" name="Picture 2" descr="Alt Text">
            <a:extLst>
              <a:ext uri="{FF2B5EF4-FFF2-40B4-BE49-F238E27FC236}">
                <a16:creationId xmlns:a16="http://schemas.microsoft.com/office/drawing/2014/main" id="{88926270-8B9B-4E10-B9A8-45FE8BE67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70" y="2029217"/>
            <a:ext cx="5978354" cy="339679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lt Text">
            <a:extLst>
              <a:ext uri="{FF2B5EF4-FFF2-40B4-BE49-F238E27FC236}">
                <a16:creationId xmlns:a16="http://schemas.microsoft.com/office/drawing/2014/main" id="{656A0425-5795-42F8-8D24-6FB200587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457" y="492452"/>
            <a:ext cx="5143717" cy="289334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lt Text">
            <a:extLst>
              <a:ext uri="{FF2B5EF4-FFF2-40B4-BE49-F238E27FC236}">
                <a16:creationId xmlns:a16="http://schemas.microsoft.com/office/drawing/2014/main" id="{C5CAE24F-E3C6-4961-B9E3-AE58BC7CE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458" y="3472208"/>
            <a:ext cx="5143716" cy="289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297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31" name="Rectangle 3123">
            <a:extLst>
              <a:ext uri="{FF2B5EF4-FFF2-40B4-BE49-F238E27FC236}">
                <a16:creationId xmlns:a16="http://schemas.microsoft.com/office/drawing/2014/main" id="{1D7474D6-D12E-45CA-A354-84ECA62C5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132622E-2558-4BBB-B970-C09891781A09}"/>
              </a:ext>
            </a:extLst>
          </p:cNvPr>
          <p:cNvSpPr>
            <a:spLocks noGrp="1"/>
          </p:cNvSpPr>
          <p:nvPr>
            <p:ph type="title"/>
          </p:nvPr>
        </p:nvSpPr>
        <p:spPr>
          <a:xfrm>
            <a:off x="6846137" y="727626"/>
            <a:ext cx="4602152" cy="1718225"/>
          </a:xfrm>
        </p:spPr>
        <p:txBody>
          <a:bodyPr vert="horz" lIns="91440" tIns="45720" rIns="91440" bIns="45720" rtlCol="0" anchor="ctr">
            <a:normAutofit/>
          </a:bodyPr>
          <a:lstStyle/>
          <a:p>
            <a:r>
              <a:rPr lang="en-US" sz="3700"/>
              <a:t>Undeclared or accidental global variables</a:t>
            </a:r>
          </a:p>
        </p:txBody>
      </p:sp>
      <p:sp>
        <p:nvSpPr>
          <p:cNvPr id="3133" name="Rectangle 3125">
            <a:extLst>
              <a:ext uri="{FF2B5EF4-FFF2-40B4-BE49-F238E27FC236}">
                <a16:creationId xmlns:a16="http://schemas.microsoft.com/office/drawing/2014/main" id="{C07327CB-FFE1-473C-9250-7A02C83B3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Rectangle 3127">
            <a:extLst>
              <a:ext uri="{FF2B5EF4-FFF2-40B4-BE49-F238E27FC236}">
                <a16:creationId xmlns:a16="http://schemas.microsoft.com/office/drawing/2014/main" id="{2861E25C-125D-41D9-A67D-F66086863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9" y="640080"/>
            <a:ext cx="5056652" cy="5577840"/>
          </a:xfrm>
          <a:prstGeom prst="rect">
            <a:avLst/>
          </a:prstGeom>
          <a:solidFill>
            <a:schemeClr val="tx1"/>
          </a:solidFill>
          <a:ln w="6350" cap="flat" cmpd="sng" algn="ctr">
            <a:noFill/>
            <a:prstDash val="solid"/>
          </a:ln>
          <a:effectLst>
            <a:outerShdw blurRad="50800" algn="ctr" rotWithShape="0">
              <a:prstClr val="black">
                <a:alpha val="66000"/>
              </a:prstClr>
            </a:outerShdw>
            <a:softEdge rad="0"/>
          </a:effectLst>
        </p:spPr>
      </p:sp>
      <p:sp>
        <p:nvSpPr>
          <p:cNvPr id="3130" name="Rectangle 3129">
            <a:extLst>
              <a:ext uri="{FF2B5EF4-FFF2-40B4-BE49-F238E27FC236}">
                <a16:creationId xmlns:a16="http://schemas.microsoft.com/office/drawing/2014/main" id="{CC0A6138-0D4A-492A-BCC9-B54BFB7E4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20" y="809471"/>
            <a:ext cx="4713890" cy="5239058"/>
          </a:xfrm>
          <a:prstGeom prst="rect">
            <a:avLst/>
          </a:prstGeom>
          <a:noFill/>
          <a:ln w="6350" cap="sq" cmpd="sng" algn="ctr">
            <a:solidFill>
              <a:schemeClr val="bg2"/>
            </a:solidFill>
            <a:prstDash val="solid"/>
            <a:miter lim="800000"/>
          </a:ln>
          <a:effectLst/>
        </p:spPr>
      </p:sp>
      <p:pic>
        <p:nvPicPr>
          <p:cNvPr id="3081" name="Picture 9" descr="Garbage Collection in Java (2)">
            <a:extLst>
              <a:ext uri="{FF2B5EF4-FFF2-40B4-BE49-F238E27FC236}">
                <a16:creationId xmlns:a16="http://schemas.microsoft.com/office/drawing/2014/main" id="{F73B8010-8D34-460B-A254-D47D3B905E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5772" y="1838319"/>
            <a:ext cx="4091786" cy="3181362"/>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D9B55A58-91EA-4673-901C-30FBFCA65AAA}"/>
              </a:ext>
            </a:extLst>
          </p:cNvPr>
          <p:cNvSpPr txBox="1"/>
          <p:nvPr/>
        </p:nvSpPr>
        <p:spPr>
          <a:xfrm>
            <a:off x="6846137" y="2538919"/>
            <a:ext cx="4602152" cy="3596880"/>
          </a:xfrm>
          <a:prstGeom prst="rect">
            <a:avLst/>
          </a:prstGeom>
        </p:spPr>
        <p:txBody>
          <a:bodyPr vert="horz" lIns="91440" tIns="45720" rIns="91440" bIns="45720" rtlCol="0">
            <a:normAutofit/>
          </a:bodyPr>
          <a:lstStyle/>
          <a:p>
            <a:pPr marL="285750" indent="-182880" defTabSz="914400">
              <a:spcAft>
                <a:spcPts val="600"/>
              </a:spcAft>
              <a:buClr>
                <a:schemeClr val="tx2"/>
              </a:buClr>
              <a:buFont typeface="Arial" pitchFamily="34" charset="0"/>
              <a:buChar char="•"/>
            </a:pPr>
            <a:r>
              <a:rPr lang="en-US" dirty="0"/>
              <a:t>When a undeclared variable is referenced, </a:t>
            </a:r>
            <a:r>
              <a:rPr lang="en-US" dirty="0" err="1"/>
              <a:t>javascript</a:t>
            </a:r>
            <a:r>
              <a:rPr lang="en-US" dirty="0"/>
              <a:t> creates a new variable in the global object.</a:t>
            </a:r>
          </a:p>
          <a:p>
            <a:pPr marL="285750" indent="-182880" defTabSz="914400">
              <a:spcAft>
                <a:spcPts val="600"/>
              </a:spcAft>
              <a:buClr>
                <a:schemeClr val="tx2"/>
              </a:buClr>
              <a:buFont typeface="Arial" pitchFamily="34" charset="0"/>
              <a:buChar char="•"/>
            </a:pPr>
            <a:r>
              <a:rPr lang="en-US" dirty="0"/>
              <a:t>Since the scope of the global variables never end, they remain in memory throughout the execution of the page even if they are not needed. </a:t>
            </a:r>
          </a:p>
          <a:p>
            <a:pPr marL="285750" indent="-182880" defTabSz="914400">
              <a:spcAft>
                <a:spcPts val="600"/>
              </a:spcAft>
              <a:buClr>
                <a:schemeClr val="tx2"/>
              </a:buClr>
              <a:buFont typeface="Arial" pitchFamily="34" charset="0"/>
              <a:buChar char="•"/>
            </a:pPr>
            <a:r>
              <a:rPr lang="en-US" dirty="0"/>
              <a:t>The more the global variables, the more the memory leakage.</a:t>
            </a:r>
          </a:p>
        </p:txBody>
      </p:sp>
      <p:sp>
        <p:nvSpPr>
          <p:cNvPr id="3132" name="Rectangle 3131">
            <a:extLst>
              <a:ext uri="{FF2B5EF4-FFF2-40B4-BE49-F238E27FC236}">
                <a16:creationId xmlns:a16="http://schemas.microsoft.com/office/drawing/2014/main" id="{963F5873-E56D-4836-8C82-DC56E6309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2365" y="374904"/>
            <a:ext cx="5117780"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2497669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AE7CD-443D-492B-BB2E-4AC905F52DF9}"/>
              </a:ext>
            </a:extLst>
          </p:cNvPr>
          <p:cNvSpPr>
            <a:spLocks noGrp="1"/>
          </p:cNvSpPr>
          <p:nvPr>
            <p:ph type="title"/>
          </p:nvPr>
        </p:nvSpPr>
        <p:spPr/>
        <p:txBody>
          <a:bodyPr>
            <a:normAutofit fontScale="90000"/>
          </a:bodyPr>
          <a:lstStyle/>
          <a:p>
            <a:r>
              <a:rPr lang="en-US" dirty="0"/>
              <a:t>Memory leak: Forgotten timers (</a:t>
            </a:r>
            <a:r>
              <a:rPr lang="en-US" dirty="0" err="1"/>
              <a:t>setTimeout</a:t>
            </a:r>
            <a:r>
              <a:rPr lang="en-US" dirty="0"/>
              <a:t> and </a:t>
            </a:r>
            <a:r>
              <a:rPr lang="en-US" dirty="0" err="1"/>
              <a:t>setInterval</a:t>
            </a:r>
            <a:r>
              <a:rPr lang="en-US" dirty="0"/>
              <a:t>)</a:t>
            </a:r>
          </a:p>
        </p:txBody>
      </p:sp>
      <p:sp>
        <p:nvSpPr>
          <p:cNvPr id="6" name="Rectangle 2">
            <a:extLst>
              <a:ext uri="{FF2B5EF4-FFF2-40B4-BE49-F238E27FC236}">
                <a16:creationId xmlns:a16="http://schemas.microsoft.com/office/drawing/2014/main" id="{DF3E1034-A14C-4615-85E9-5E7FB850AA2B}"/>
              </a:ext>
            </a:extLst>
          </p:cNvPr>
          <p:cNvSpPr>
            <a:spLocks noChangeArrowheads="1"/>
          </p:cNvSpPr>
          <p:nvPr/>
        </p:nvSpPr>
        <p:spPr bwMode="auto">
          <a:xfrm>
            <a:off x="461554" y="2317018"/>
            <a:ext cx="3762103" cy="415498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FFC66D"/>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count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setCount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 </a:t>
            </a:r>
            <a:r>
              <a:rPr kumimoji="0" lang="en-US" altLang="en-US" sz="1200" b="0" i="0" u="none" strike="noStrike" cap="none" normalizeH="0" baseline="0" dirty="0" err="1">
                <a:ln>
                  <a:noFill/>
                </a:ln>
                <a:solidFill>
                  <a:srgbClr val="FFC66D"/>
                </a:solidFill>
                <a:effectLst/>
                <a:latin typeface="JetBrains Mono"/>
              </a:rPr>
              <a:t>useState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897BB"/>
                </a:solidFill>
                <a:effectLst/>
                <a:latin typeface="JetBrains Mono"/>
              </a:rPr>
              <a:t>0</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useEffect</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a:ln>
                  <a:noFill/>
                </a:ln>
                <a:solidFill>
                  <a:srgbClr val="A9B7C6"/>
                </a:solidFill>
                <a:effectLst/>
                <a:latin typeface="JetBrains Mono"/>
              </a:rPr>
              <a:t>timer = </a:t>
            </a:r>
            <a:r>
              <a:rPr kumimoji="0" lang="en-US" altLang="en-US" sz="1200" b="0" i="0" u="none" strike="noStrike" cap="none" normalizeH="0" baseline="0" dirty="0" err="1">
                <a:ln>
                  <a:noFill/>
                </a:ln>
                <a:solidFill>
                  <a:srgbClr val="FFC66D"/>
                </a:solidFill>
                <a:effectLst/>
                <a:latin typeface="JetBrains Mono"/>
              </a:rPr>
              <a:t>setTimeout</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setCount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'Timeout called!'</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6897BB"/>
                </a:solidFill>
                <a:effectLst/>
                <a:latin typeface="JetBrains Mono"/>
              </a:rPr>
              <a:t>1000</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return </a:t>
            </a:r>
            <a:r>
              <a:rPr kumimoji="0" lang="en-US" altLang="en-US" sz="1200" b="0" i="0" u="none" strike="noStrike" cap="none" normalizeH="0" baseline="0" dirty="0">
                <a:ln>
                  <a:noFill/>
                </a:ln>
                <a:solidFill>
                  <a:srgbClr val="A9B7C6"/>
                </a:solidFill>
                <a:effectLst/>
                <a:latin typeface="JetBrains Mono"/>
              </a:rPr>
              <a:t>() =&gt; </a:t>
            </a:r>
            <a:r>
              <a:rPr kumimoji="0" lang="en-US" altLang="en-US" sz="1200" b="0" i="0" u="none" strike="noStrike" cap="none" normalizeH="0" baseline="0" dirty="0" err="1">
                <a:ln>
                  <a:noFill/>
                </a:ln>
                <a:solidFill>
                  <a:srgbClr val="FFC66D"/>
                </a:solidFill>
                <a:effectLst/>
                <a:latin typeface="JetBrains Mono"/>
              </a:rPr>
              <a:t>clearTimeout</a:t>
            </a:r>
            <a:r>
              <a:rPr kumimoji="0" lang="en-US" altLang="en-US" sz="1200" b="0" i="0" u="none" strike="noStrike" cap="none" normalizeH="0" baseline="0" dirty="0">
                <a:ln>
                  <a:noFill/>
                </a:ln>
                <a:solidFill>
                  <a:srgbClr val="A9B7C6"/>
                </a:solidFill>
                <a:effectLst/>
                <a:latin typeface="JetBrains Mono"/>
              </a:rPr>
              <a:t>(timer)</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return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Current Count: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{count}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export default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CC7832"/>
                </a:solidFill>
                <a:effectLst/>
                <a:latin typeface="JetBrains Mon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2F18A944-554D-441A-A0AB-F05F28F8D2C7}"/>
              </a:ext>
            </a:extLst>
          </p:cNvPr>
          <p:cNvSpPr>
            <a:spLocks noChangeArrowheads="1"/>
          </p:cNvSpPr>
          <p:nvPr/>
        </p:nvSpPr>
        <p:spPr bwMode="auto">
          <a:xfrm>
            <a:off x="4572003" y="2317018"/>
            <a:ext cx="3762102" cy="415498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FFC66D"/>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 =&gt; {</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const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countInterval</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setCountInterval</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 </a:t>
            </a:r>
            <a:r>
              <a:rPr kumimoji="0" lang="en-US" altLang="en-US" sz="1200" b="0" i="0" u="none" strike="noStrike" cap="none" normalizeH="0" baseline="0" dirty="0" err="1">
                <a:ln>
                  <a:noFill/>
                </a:ln>
                <a:solidFill>
                  <a:srgbClr val="FFC66D"/>
                </a:solidFill>
                <a:effectLst/>
                <a:latin typeface="JetBrains Mono"/>
              </a:rPr>
              <a:t>useState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897BB"/>
                </a:solidFill>
                <a:effectLst/>
                <a:latin typeface="JetBrains Mono"/>
              </a:rPr>
              <a:t>0</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useEffect</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a:ln>
                  <a:noFill/>
                </a:ln>
                <a:solidFill>
                  <a:srgbClr val="A9B7C6"/>
                </a:solidFill>
                <a:effectLst/>
                <a:latin typeface="JetBrains Mono"/>
              </a:rPr>
              <a:t>interval = </a:t>
            </a:r>
            <a:r>
              <a:rPr kumimoji="0" lang="en-US" altLang="en-US" sz="1200" b="0" i="0" u="none" strike="noStrike" cap="none" normalizeH="0" baseline="0" dirty="0" err="1">
                <a:ln>
                  <a:noFill/>
                </a:ln>
                <a:solidFill>
                  <a:srgbClr val="FFC66D"/>
                </a:solidFill>
                <a:effectLst/>
                <a:latin typeface="JetBrains Mono"/>
              </a:rPr>
              <a:t>setInterval</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setCountInterval</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countInterval</a:t>
            </a:r>
            <a:r>
              <a:rPr kumimoji="0" lang="en-US" altLang="en-US" sz="1200" b="0" i="0" u="none" strike="noStrike" cap="none" normalizeH="0" baseline="0" dirty="0">
                <a:ln>
                  <a:noFill/>
                </a:ln>
                <a:solidFill>
                  <a:srgbClr val="A9B7C6"/>
                </a:solidFill>
                <a:effectLst/>
                <a:latin typeface="JetBrains Mono"/>
              </a:rPr>
              <a:t> + </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6897BB"/>
                </a:solidFill>
                <a:effectLst/>
                <a:latin typeface="JetBrains Mono"/>
              </a:rPr>
              <a:t>1000</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return </a:t>
            </a:r>
            <a:r>
              <a:rPr kumimoji="0" lang="en-US" altLang="en-US" sz="1200" b="0" i="0" u="none" strike="noStrike" cap="none" normalizeH="0" baseline="0" dirty="0">
                <a:ln>
                  <a:noFill/>
                </a:ln>
                <a:solidFill>
                  <a:srgbClr val="A9B7C6"/>
                </a:solidFill>
                <a:effectLst/>
                <a:latin typeface="JetBrains Mono"/>
              </a:rPr>
              <a:t>() =&gt; </a:t>
            </a:r>
            <a:r>
              <a:rPr kumimoji="0" lang="en-US" altLang="en-US" sz="1200" b="0" i="0" u="none" strike="noStrike" cap="none" normalizeH="0" baseline="0" dirty="0" err="1">
                <a:ln>
                  <a:noFill/>
                </a:ln>
                <a:solidFill>
                  <a:srgbClr val="FFC66D"/>
                </a:solidFill>
                <a:effectLst/>
                <a:latin typeface="JetBrains Mono"/>
              </a:rPr>
              <a:t>clearInterval</a:t>
            </a:r>
            <a:r>
              <a:rPr kumimoji="0" lang="en-US" altLang="en-US" sz="1200" b="0" i="0" u="none" strike="noStrike" cap="none" normalizeH="0" baseline="0" dirty="0">
                <a:ln>
                  <a:noFill/>
                </a:ln>
                <a:solidFill>
                  <a:srgbClr val="A9B7C6"/>
                </a:solidFill>
                <a:effectLst/>
                <a:latin typeface="JetBrains Mono"/>
              </a:rPr>
              <a:t>(interval)</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return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Current Count: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countInterval</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export default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CC7832"/>
                </a:solidFill>
                <a:effectLst/>
                <a:latin typeface="JetBrains Mon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F8EF9A7E-A752-4FC0-BE26-818FDD4D3B99}"/>
              </a:ext>
            </a:extLst>
          </p:cNvPr>
          <p:cNvSpPr/>
          <p:nvPr/>
        </p:nvSpPr>
        <p:spPr>
          <a:xfrm>
            <a:off x="357052" y="4241120"/>
            <a:ext cx="3107094" cy="153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CC620E-C89F-42D8-9A9A-87E53DEE2B0D}"/>
              </a:ext>
            </a:extLst>
          </p:cNvPr>
          <p:cNvSpPr/>
          <p:nvPr/>
        </p:nvSpPr>
        <p:spPr>
          <a:xfrm>
            <a:off x="4328159" y="4241120"/>
            <a:ext cx="3107094" cy="153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How to Cleanup Async Effects in React">
            <a:extLst>
              <a:ext uri="{FF2B5EF4-FFF2-40B4-BE49-F238E27FC236}">
                <a16:creationId xmlns:a16="http://schemas.microsoft.com/office/drawing/2014/main" id="{1C07512C-62E7-480F-B79B-DCDA2D4BB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9755" y="2307438"/>
            <a:ext cx="4245305" cy="193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061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AE7CD-443D-492B-BB2E-4AC905F52DF9}"/>
              </a:ext>
            </a:extLst>
          </p:cNvPr>
          <p:cNvSpPr>
            <a:spLocks noGrp="1"/>
          </p:cNvSpPr>
          <p:nvPr>
            <p:ph type="title"/>
          </p:nvPr>
        </p:nvSpPr>
        <p:spPr/>
        <p:txBody>
          <a:bodyPr>
            <a:normAutofit fontScale="90000"/>
          </a:bodyPr>
          <a:lstStyle/>
          <a:p>
            <a:r>
              <a:rPr lang="en-US" dirty="0"/>
              <a:t>Memory leak: Out of DOM reference (Event listeners)</a:t>
            </a:r>
          </a:p>
        </p:txBody>
      </p:sp>
      <p:sp>
        <p:nvSpPr>
          <p:cNvPr id="4" name="Rectangle 3">
            <a:extLst>
              <a:ext uri="{FF2B5EF4-FFF2-40B4-BE49-F238E27FC236}">
                <a16:creationId xmlns:a16="http://schemas.microsoft.com/office/drawing/2014/main" id="{08C721FC-3D9F-4539-AD72-FD6C499BD06C}"/>
              </a:ext>
            </a:extLst>
          </p:cNvPr>
          <p:cNvSpPr>
            <a:spLocks noChangeArrowheads="1"/>
          </p:cNvSpPr>
          <p:nvPr/>
        </p:nvSpPr>
        <p:spPr bwMode="auto">
          <a:xfrm>
            <a:off x="775062" y="2105561"/>
            <a:ext cx="8325395"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const </a:t>
            </a:r>
            <a:r>
              <a:rPr kumimoji="0" lang="en-US" altLang="en-US" sz="1600" b="0" i="0" u="none" strike="noStrike" cap="none" normalizeH="0" baseline="0" dirty="0" err="1">
                <a:ln>
                  <a:noFill/>
                </a:ln>
                <a:solidFill>
                  <a:srgbClr val="A9B7C6"/>
                </a:solidFill>
                <a:effectLst/>
                <a:latin typeface="JetBrains Mono"/>
              </a:rPr>
              <a:t>hugeString</a:t>
            </a:r>
            <a:r>
              <a:rPr kumimoji="0" lang="en-US" altLang="en-US" sz="1600" b="0" i="0" u="none" strike="noStrike" cap="none" normalizeH="0" baseline="0" dirty="0">
                <a:ln>
                  <a:noFill/>
                </a:ln>
                <a:solidFill>
                  <a:srgbClr val="A9B7C6"/>
                </a:solidFill>
                <a:effectLst/>
                <a:latin typeface="JetBrains Mono"/>
              </a:rPr>
              <a:t> = </a:t>
            </a:r>
            <a:r>
              <a:rPr kumimoji="0" lang="en-US" altLang="en-US" sz="1600" b="0" i="0" u="none" strike="noStrike" cap="none" normalizeH="0" baseline="0" dirty="0">
                <a:ln>
                  <a:noFill/>
                </a:ln>
                <a:solidFill>
                  <a:srgbClr val="CC7832"/>
                </a:solidFill>
                <a:effectLst/>
                <a:latin typeface="JetBrains Mono"/>
              </a:rPr>
              <a:t>new </a:t>
            </a:r>
            <a:r>
              <a:rPr kumimoji="0" lang="en-US" altLang="en-US" sz="1600" b="1" i="1" u="none" strike="noStrike" cap="none" normalizeH="0" baseline="0" dirty="0">
                <a:ln>
                  <a:noFill/>
                </a:ln>
                <a:solidFill>
                  <a:srgbClr val="9876AA"/>
                </a:solidFill>
                <a:effectLst/>
                <a:latin typeface="JetBrains Mono"/>
              </a:rPr>
              <a:t>Array</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897BB"/>
                </a:solidFill>
                <a:effectLst/>
                <a:latin typeface="JetBrains Mono"/>
              </a:rPr>
              <a:t>100000</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FFC66D"/>
                </a:solidFill>
                <a:effectLst/>
                <a:latin typeface="JetBrains Mono"/>
              </a:rPr>
              <a:t>join</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6A8759"/>
                </a:solidFill>
                <a:effectLst/>
                <a:latin typeface="JetBrains Mono"/>
              </a:rPr>
              <a:t>'x</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a:t>
            </a:r>
            <a:br>
              <a:rPr kumimoji="0" lang="en-US" altLang="en-US" sz="1600" b="0" i="0" u="none" strike="noStrike" cap="none" normalizeH="0" baseline="0" dirty="0">
                <a:ln>
                  <a:noFill/>
                </a:ln>
                <a:solidFill>
                  <a:srgbClr val="CC7832"/>
                </a:solidFill>
                <a:effectLst/>
                <a:latin typeface="JetBrains Mono"/>
              </a:rPr>
            </a:br>
            <a:br>
              <a:rPr kumimoji="0" lang="en-US" altLang="en-US" sz="1600" b="0" i="0" u="none" strike="noStrike" cap="none" normalizeH="0" baseline="0" dirty="0">
                <a:ln>
                  <a:noFill/>
                </a:ln>
                <a:solidFill>
                  <a:srgbClr val="CC7832"/>
                </a:solidFill>
                <a:effectLst/>
                <a:latin typeface="JetBrains Mono"/>
              </a:rPr>
            </a:br>
            <a:r>
              <a:rPr kumimoji="0" lang="en-US" altLang="en-US" sz="1600" b="1" i="1" u="none" strike="noStrike" cap="none" normalizeH="0" baseline="0" dirty="0" err="1">
                <a:ln>
                  <a:noFill/>
                </a:ln>
                <a:solidFill>
                  <a:srgbClr val="9876AA"/>
                </a:solidFill>
                <a:effectLst/>
                <a:latin typeface="JetBrains Mono"/>
              </a:rPr>
              <a:t>document</a:t>
            </a:r>
            <a:r>
              <a:rPr kumimoji="0" lang="en-US" altLang="en-US" sz="1600" b="0" i="0" u="none" strike="noStrike" cap="none" normalizeH="0" baseline="0" dirty="0" err="1">
                <a:ln>
                  <a:noFill/>
                </a:ln>
                <a:solidFill>
                  <a:srgbClr val="A9B7C6"/>
                </a:solidFill>
                <a:effectLst/>
                <a:latin typeface="JetBrains Mono"/>
              </a:rPr>
              <a:t>.</a:t>
            </a:r>
            <a:r>
              <a:rPr kumimoji="0" lang="en-US" altLang="en-US" sz="1600" b="0" i="0" u="none" strike="noStrike" cap="none" normalizeH="0" baseline="0" dirty="0" err="1">
                <a:ln>
                  <a:noFill/>
                </a:ln>
                <a:solidFill>
                  <a:srgbClr val="FFC66D"/>
                </a:solidFill>
                <a:effectLst/>
                <a:latin typeface="JetBrains Mono"/>
              </a:rPr>
              <a:t>addEventListener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err="1">
                <a:ln>
                  <a:noFill/>
                </a:ln>
                <a:solidFill>
                  <a:srgbClr val="6A8759"/>
                </a:solidFill>
                <a:effectLst/>
                <a:latin typeface="JetBrains Mono"/>
              </a:rPr>
              <a:t>keyup</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 function</a:t>
            </a:r>
            <a:r>
              <a:rPr kumimoji="0" lang="en-US" altLang="en-US" sz="1600" b="0" i="0" u="none" strike="noStrike" cap="none" normalizeH="0" baseline="0" dirty="0">
                <a:ln>
                  <a:noFill/>
                </a:ln>
                <a:solidFill>
                  <a:srgbClr val="A9B7C6"/>
                </a:solidFill>
                <a:effectLst/>
                <a:latin typeface="JetBrains Mono"/>
              </a:rPr>
              <a:t>() { </a:t>
            </a:r>
            <a:r>
              <a:rPr kumimoji="0" lang="en-US" altLang="en-US" sz="1600" b="0" i="0" u="none" strike="noStrike" cap="none" normalizeH="0" baseline="0" dirty="0">
                <a:ln>
                  <a:noFill/>
                </a:ln>
                <a:solidFill>
                  <a:srgbClr val="808080"/>
                </a:solidFill>
                <a:effectLst/>
                <a:latin typeface="JetBrains Mono"/>
              </a:rPr>
              <a:t>// anonymous inline function - can't remove it</a:t>
            </a: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doSomething</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hugeString</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err="1">
                <a:ln>
                  <a:noFill/>
                </a:ln>
                <a:solidFill>
                  <a:srgbClr val="808080"/>
                </a:solidFill>
                <a:effectLst/>
                <a:latin typeface="JetBrains Mono"/>
              </a:rPr>
              <a:t>hugeString</a:t>
            </a:r>
            <a:r>
              <a:rPr kumimoji="0" lang="en-US" altLang="en-US" sz="1600" b="0" i="0" u="none" strike="noStrike" cap="none" normalizeH="0" baseline="0" dirty="0">
                <a:ln>
                  <a:noFill/>
                </a:ln>
                <a:solidFill>
                  <a:srgbClr val="808080"/>
                </a:solidFill>
                <a:effectLst/>
                <a:latin typeface="JetBrains Mono"/>
              </a:rPr>
              <a:t> is now forever kept in the callback's scope</a:t>
            </a: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90DBFFD3-A865-4770-B04E-101C3FC54C63}"/>
              </a:ext>
            </a:extLst>
          </p:cNvPr>
          <p:cNvSpPr>
            <a:spLocks noChangeArrowheads="1"/>
          </p:cNvSpPr>
          <p:nvPr/>
        </p:nvSpPr>
        <p:spPr bwMode="auto">
          <a:xfrm>
            <a:off x="3122022" y="4033509"/>
            <a:ext cx="8625840" cy="15696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function </a:t>
            </a:r>
            <a:r>
              <a:rPr kumimoji="0" lang="en-US" altLang="en-US" sz="1600" b="0" i="0" u="none" strike="noStrike" cap="none" normalizeH="0" baseline="0" dirty="0">
                <a:ln>
                  <a:noFill/>
                </a:ln>
                <a:solidFill>
                  <a:srgbClr val="FFC66D"/>
                </a:solidFill>
                <a:effectLst/>
                <a:latin typeface="JetBrains Mono"/>
              </a:rPr>
              <a:t>listener</a:t>
            </a:r>
            <a:r>
              <a:rPr kumimoji="0" lang="en-US" altLang="en-US" sz="1600" b="0" i="0" u="none" strike="noStrike" cap="none" normalizeH="0" baseline="0" dirty="0">
                <a:ln>
                  <a:noFill/>
                </a:ln>
                <a:solidFill>
                  <a:srgbClr val="A9B7C6"/>
                </a:solidFill>
                <a:effectLst/>
                <a:latin typeface="JetBrains Mono"/>
              </a:rPr>
              <a:t>() {</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doSomething</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hugeString</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a:t>
            </a:r>
            <a:br>
              <a:rPr kumimoji="0" lang="en-US" altLang="en-US" sz="1600" b="0" i="0" u="none" strike="noStrike" cap="none" normalizeH="0" baseline="0" dirty="0">
                <a:ln>
                  <a:noFill/>
                </a:ln>
                <a:solidFill>
                  <a:srgbClr val="CC7832"/>
                </a:solidFill>
                <a:effectLst/>
                <a:latin typeface="JetBrains Mono"/>
              </a:rPr>
            </a:b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1" i="1" u="none" strike="noStrike" cap="none" normalizeH="0" baseline="0" dirty="0" err="1">
                <a:ln>
                  <a:noFill/>
                </a:ln>
                <a:solidFill>
                  <a:srgbClr val="9876AA"/>
                </a:solidFill>
                <a:effectLst/>
                <a:latin typeface="JetBrains Mono"/>
              </a:rPr>
              <a:t>document</a:t>
            </a:r>
            <a:r>
              <a:rPr kumimoji="0" lang="en-US" altLang="en-US" sz="1600" b="0" i="0" u="none" strike="noStrike" cap="none" normalizeH="0" baseline="0" dirty="0" err="1">
                <a:ln>
                  <a:noFill/>
                </a:ln>
                <a:solidFill>
                  <a:srgbClr val="A9B7C6"/>
                </a:solidFill>
                <a:effectLst/>
                <a:latin typeface="JetBrains Mono"/>
              </a:rPr>
              <a:t>.</a:t>
            </a:r>
            <a:r>
              <a:rPr kumimoji="0" lang="en-US" altLang="en-US" sz="1600" b="0" i="0" u="none" strike="noStrike" cap="none" normalizeH="0" baseline="0" dirty="0" err="1">
                <a:ln>
                  <a:noFill/>
                </a:ln>
                <a:solidFill>
                  <a:srgbClr val="FFC66D"/>
                </a:solidFill>
                <a:effectLst/>
                <a:latin typeface="JetBrains Mono"/>
              </a:rPr>
              <a:t>addEventListener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err="1">
                <a:ln>
                  <a:noFill/>
                </a:ln>
                <a:solidFill>
                  <a:srgbClr val="6A8759"/>
                </a:solidFill>
                <a:effectLst/>
                <a:latin typeface="JetBrains Mono"/>
              </a:rPr>
              <a:t>keyup</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FFC66D"/>
                </a:solidFill>
                <a:effectLst/>
                <a:latin typeface="JetBrains Mono"/>
              </a:rPr>
              <a:t>listener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 named function can be referenced here...</a:t>
            </a:r>
            <a:br>
              <a:rPr kumimoji="0" lang="en-US" altLang="en-US" sz="1600" b="0" i="0" u="none" strike="noStrike" cap="none" normalizeH="0" baseline="0" dirty="0">
                <a:ln>
                  <a:noFill/>
                </a:ln>
                <a:solidFill>
                  <a:srgbClr val="808080"/>
                </a:solidFill>
                <a:effectLst/>
                <a:latin typeface="JetBrains Mono"/>
              </a:rPr>
            </a:br>
            <a:r>
              <a:rPr kumimoji="0" lang="en-US" altLang="en-US" sz="1600" b="1" i="1" u="none" strike="noStrike" cap="none" normalizeH="0" baseline="0" dirty="0" err="1">
                <a:ln>
                  <a:noFill/>
                </a:ln>
                <a:solidFill>
                  <a:srgbClr val="9876AA"/>
                </a:solidFill>
                <a:effectLst/>
                <a:latin typeface="JetBrains Mono"/>
              </a:rPr>
              <a:t>document</a:t>
            </a:r>
            <a:r>
              <a:rPr kumimoji="0" lang="en-US" altLang="en-US" sz="1600" b="0" i="0" u="none" strike="noStrike" cap="none" normalizeH="0" baseline="0" dirty="0" err="1">
                <a:ln>
                  <a:noFill/>
                </a:ln>
                <a:solidFill>
                  <a:srgbClr val="A9B7C6"/>
                </a:solidFill>
                <a:effectLst/>
                <a:latin typeface="JetBrains Mono"/>
              </a:rPr>
              <a:t>.</a:t>
            </a:r>
            <a:r>
              <a:rPr kumimoji="0" lang="en-US" altLang="en-US" sz="1600" b="0" i="0" u="none" strike="noStrike" cap="none" normalizeH="0" baseline="0" dirty="0" err="1">
                <a:ln>
                  <a:noFill/>
                </a:ln>
                <a:solidFill>
                  <a:srgbClr val="FFC66D"/>
                </a:solidFill>
                <a:effectLst/>
                <a:latin typeface="JetBrains Mono"/>
              </a:rPr>
              <a:t>removeEventListener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err="1">
                <a:ln>
                  <a:noFill/>
                </a:ln>
                <a:solidFill>
                  <a:srgbClr val="6A8759"/>
                </a:solidFill>
                <a:effectLst/>
                <a:latin typeface="JetBrains Mono"/>
              </a:rPr>
              <a:t>keyup</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FFC66D"/>
                </a:solidFill>
                <a:effectLst/>
                <a:latin typeface="JetBrains Mono"/>
              </a:rPr>
              <a:t>listener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 ...and here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cxnSp>
        <p:nvCxnSpPr>
          <p:cNvPr id="7" name="Connecteur : en angle 6">
            <a:extLst>
              <a:ext uri="{FF2B5EF4-FFF2-40B4-BE49-F238E27FC236}">
                <a16:creationId xmlns:a16="http://schemas.microsoft.com/office/drawing/2014/main" id="{2E79BB11-E8FC-4D3A-957D-DCC99EC1AC35}"/>
              </a:ext>
            </a:extLst>
          </p:cNvPr>
          <p:cNvCxnSpPr>
            <a:stCxn id="4" idx="2"/>
            <a:endCxn id="6" idx="0"/>
          </p:cNvCxnSpPr>
          <p:nvPr/>
        </p:nvCxnSpPr>
        <p:spPr>
          <a:xfrm rot="16200000" flipH="1">
            <a:off x="5884097" y="2482663"/>
            <a:ext cx="604509" cy="2497182"/>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5">
            <a:extLst>
              <a:ext uri="{FF2B5EF4-FFF2-40B4-BE49-F238E27FC236}">
                <a16:creationId xmlns:a16="http://schemas.microsoft.com/office/drawing/2014/main" id="{E4A83700-2F8F-46E7-8A09-3AF265B4A3B8}"/>
              </a:ext>
            </a:extLst>
          </p:cNvPr>
          <p:cNvSpPr>
            <a:spLocks noChangeArrowheads="1"/>
          </p:cNvSpPr>
          <p:nvPr/>
        </p:nvSpPr>
        <p:spPr bwMode="auto">
          <a:xfrm>
            <a:off x="3122021" y="5704744"/>
            <a:ext cx="8625839"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err="1">
                <a:ln>
                  <a:noFill/>
                </a:ln>
                <a:solidFill>
                  <a:srgbClr val="9876AA"/>
                </a:solidFill>
                <a:effectLst/>
                <a:latin typeface="JetBrains Mono"/>
              </a:rPr>
              <a:t>document</a:t>
            </a:r>
            <a:r>
              <a:rPr kumimoji="0" lang="en-US" altLang="en-US" sz="1400" b="0" i="0" u="none" strike="noStrike" cap="none" normalizeH="0" baseline="0" dirty="0" err="1">
                <a:ln>
                  <a:noFill/>
                </a:ln>
                <a:solidFill>
                  <a:srgbClr val="A9B7C6"/>
                </a:solidFill>
                <a:effectLst/>
                <a:latin typeface="JetBrains Mono"/>
              </a:rPr>
              <a:t>.</a:t>
            </a:r>
            <a:r>
              <a:rPr kumimoji="0" lang="en-US" altLang="en-US" sz="1400" b="0" i="0" u="none" strike="noStrike" cap="none" normalizeH="0" baseline="0" dirty="0" err="1">
                <a:ln>
                  <a:noFill/>
                </a:ln>
                <a:solidFill>
                  <a:srgbClr val="FFC66D"/>
                </a:solidFill>
                <a:effectLst/>
                <a:latin typeface="JetBrains Mono"/>
              </a:rPr>
              <a:t>addEventListener</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6A8759"/>
                </a:solidFill>
                <a:effectLst/>
                <a:latin typeface="JetBrains Mono"/>
              </a:rPr>
              <a:t>'</a:t>
            </a:r>
            <a:r>
              <a:rPr kumimoji="0" lang="en-US" altLang="en-US" sz="1400" b="0" i="0" u="none" strike="noStrike" cap="none" normalizeH="0" baseline="0" dirty="0" err="1">
                <a:ln>
                  <a:noFill/>
                </a:ln>
                <a:solidFill>
                  <a:srgbClr val="6A8759"/>
                </a:solidFill>
                <a:effectLst/>
                <a:latin typeface="JetBrains Mono"/>
              </a:rPr>
              <a:t>keyup</a:t>
            </a:r>
            <a:r>
              <a:rPr kumimoji="0" lang="en-US" altLang="en-US" sz="1400" b="0" i="0" u="none" strike="noStrike" cap="none" normalizeH="0" baseline="0" dirty="0">
                <a:ln>
                  <a:noFill/>
                </a:ln>
                <a:solidFill>
                  <a:srgbClr val="6A8759"/>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 function </a:t>
            </a:r>
            <a:r>
              <a:rPr kumimoji="0" lang="en-US" altLang="en-US" sz="1400" b="0" i="0" u="none" strike="noStrike" cap="none" normalizeH="0" baseline="0" dirty="0">
                <a:ln>
                  <a:noFill/>
                </a:ln>
                <a:solidFill>
                  <a:srgbClr val="FFC66D"/>
                </a:solidFill>
                <a:effectLst/>
                <a:latin typeface="JetBrains Mono"/>
              </a:rPr>
              <a:t>listener</a:t>
            </a:r>
            <a:r>
              <a:rPr kumimoji="0" lang="en-US" altLang="en-US" sz="1400" b="0" i="0" u="none" strike="noStrike" cap="none" normalizeH="0" baseline="0" dirty="0">
                <a:ln>
                  <a:noFill/>
                </a:ln>
                <a:solidFill>
                  <a:srgbClr val="A9B7C6"/>
                </a:solidFill>
                <a:effectLst/>
                <a:latin typeface="JetBrains Mono"/>
              </a:rPr>
              <a:t>() {</a:t>
            </a:r>
            <a:br>
              <a:rPr kumimoji="0" lang="en-US" altLang="en-US" sz="1400" b="0" i="0" u="none" strike="noStrike" cap="none" normalizeH="0" baseline="0" dirty="0">
                <a:ln>
                  <a:noFill/>
                </a:ln>
                <a:solidFill>
                  <a:srgbClr val="A9B7C6"/>
                </a:solidFill>
                <a:effectLst/>
                <a:latin typeface="JetBrains Mono"/>
              </a:rPr>
            </a:b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err="1">
                <a:ln>
                  <a:noFill/>
                </a:ln>
                <a:solidFill>
                  <a:srgbClr val="A9B7C6"/>
                </a:solidFill>
                <a:effectLst/>
                <a:latin typeface="JetBrains Mono"/>
              </a:rPr>
              <a:t>doSomething</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err="1">
                <a:ln>
                  <a:noFill/>
                </a:ln>
                <a:solidFill>
                  <a:srgbClr val="A9B7C6"/>
                </a:solidFill>
                <a:effectLst/>
                <a:latin typeface="JetBrains Mono"/>
              </a:rPr>
              <a:t>hugeString</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a:t>
            </a:r>
            <a:br>
              <a:rPr kumimoji="0" lang="en-US" altLang="en-US" sz="1400" b="0" i="0" u="none" strike="noStrike" cap="none" normalizeH="0" baseline="0" dirty="0">
                <a:ln>
                  <a:noFill/>
                </a:ln>
                <a:solidFill>
                  <a:srgbClr val="CC7832"/>
                </a:solidFill>
                <a:effectLst/>
                <a:latin typeface="JetBrains Mono"/>
              </a:rPr>
            </a:b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9876AA"/>
                </a:solidFill>
                <a:effectLst/>
                <a:latin typeface="JetBrains Mono"/>
              </a:rPr>
              <a:t>once</a:t>
            </a:r>
            <a:r>
              <a:rPr kumimoji="0" lang="en-US" altLang="en-US" sz="1400" b="0" i="0" u="none" strike="noStrike" cap="none" normalizeH="0" baseline="0" dirty="0">
                <a:ln>
                  <a:noFill/>
                </a:ln>
                <a:solidFill>
                  <a:srgbClr val="A9B7C6"/>
                </a:solidFill>
                <a:effectLst/>
                <a:latin typeface="JetBrains Mono"/>
              </a:rPr>
              <a:t>: </a:t>
            </a:r>
            <a:r>
              <a:rPr kumimoji="0" lang="en-US" altLang="en-US" sz="1400" b="0" i="0" u="none" strike="noStrike" cap="none" normalizeH="0" baseline="0" dirty="0">
                <a:ln>
                  <a:noFill/>
                </a:ln>
                <a:solidFill>
                  <a:srgbClr val="CC7832"/>
                </a:solidFill>
                <a:effectLst/>
                <a:latin typeface="JetBrains Mono"/>
              </a:rPr>
              <a:t>true</a:t>
            </a:r>
            <a:r>
              <a:rPr kumimoji="0" lang="en-US" altLang="en-US" sz="1400" b="0" i="0" u="none" strike="noStrike" cap="none" normalizeH="0" baseline="0" dirty="0">
                <a:ln>
                  <a:noFill/>
                </a:ln>
                <a:solidFill>
                  <a:srgbClr val="A9B7C6"/>
                </a:solidFill>
                <a:effectLst/>
                <a:latin typeface="JetBrains Mono"/>
              </a:rPr>
              <a:t>})</a:t>
            </a:r>
            <a:r>
              <a:rPr kumimoji="0" lang="en-US" altLang="en-US" sz="1400" b="0" i="0" u="none" strike="noStrike" cap="none" normalizeH="0" baseline="0" dirty="0">
                <a:ln>
                  <a:noFill/>
                </a:ln>
                <a:solidFill>
                  <a:srgbClr val="CC7832"/>
                </a:solidFill>
                <a:effectLst/>
                <a:latin typeface="JetBrains Mono"/>
              </a:rPr>
              <a:t>; </a:t>
            </a:r>
            <a:r>
              <a:rPr kumimoji="0" lang="en-US" altLang="en-US" sz="1400" b="0" i="0" u="none" strike="noStrike" cap="none" normalizeH="0" baseline="0" dirty="0">
                <a:ln>
                  <a:noFill/>
                </a:ln>
                <a:solidFill>
                  <a:srgbClr val="808080"/>
                </a:solidFill>
                <a:effectLst/>
                <a:latin typeface="JetBrains Mono"/>
              </a:rPr>
              <a:t>// listener will be removed after running once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6998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AE7CD-443D-492B-BB2E-4AC905F52DF9}"/>
              </a:ext>
            </a:extLst>
          </p:cNvPr>
          <p:cNvSpPr>
            <a:spLocks noGrp="1"/>
          </p:cNvSpPr>
          <p:nvPr>
            <p:ph type="title"/>
          </p:nvPr>
        </p:nvSpPr>
        <p:spPr/>
        <p:txBody>
          <a:bodyPr>
            <a:normAutofit fontScale="90000"/>
          </a:bodyPr>
          <a:lstStyle/>
          <a:p>
            <a:r>
              <a:rPr lang="en-US" dirty="0"/>
              <a:t>Memory leak: Out of DOM reference (Event listeners)</a:t>
            </a:r>
          </a:p>
        </p:txBody>
      </p:sp>
      <p:sp>
        <p:nvSpPr>
          <p:cNvPr id="18" name="Rectangle 1">
            <a:extLst>
              <a:ext uri="{FF2B5EF4-FFF2-40B4-BE49-F238E27FC236}">
                <a16:creationId xmlns:a16="http://schemas.microsoft.com/office/drawing/2014/main" id="{3696CFB9-C062-4BE9-B6B7-690B0165C178}"/>
              </a:ext>
            </a:extLst>
          </p:cNvPr>
          <p:cNvSpPr>
            <a:spLocks noChangeArrowheads="1"/>
          </p:cNvSpPr>
          <p:nvPr/>
        </p:nvSpPr>
        <p:spPr bwMode="auto">
          <a:xfrm>
            <a:off x="766354" y="2179598"/>
            <a:ext cx="6096000"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C7832"/>
                </a:solidFill>
                <a:effectLst/>
                <a:latin typeface="JetBrains Mono"/>
              </a:rPr>
              <a:t>import </a:t>
            </a:r>
            <a:r>
              <a:rPr kumimoji="0" lang="en-US" altLang="en-US" sz="1200" b="1" i="1" u="none" strike="noStrike" cap="none" normalizeH="0" baseline="0" dirty="0">
                <a:ln>
                  <a:noFill/>
                </a:ln>
                <a:solidFill>
                  <a:srgbClr val="9876AA"/>
                </a:solidFill>
                <a:effectLst/>
                <a:latin typeface="JetBrains Mono"/>
              </a:rPr>
              <a:t>React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useEffect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from </a:t>
            </a:r>
            <a:r>
              <a:rPr kumimoji="0" lang="en-US" altLang="en-US" sz="1200" b="0" i="0" u="none" strike="noStrike" cap="none" normalizeH="0" baseline="0" dirty="0">
                <a:ln>
                  <a:noFill/>
                </a:ln>
                <a:solidFill>
                  <a:srgbClr val="6A8759"/>
                </a:solidFill>
                <a:effectLst/>
                <a:latin typeface="JetBrains Mono"/>
              </a:rPr>
              <a:t>'react'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FFC66D"/>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const </a:t>
            </a:r>
            <a:r>
              <a:rPr kumimoji="0" lang="en-US" altLang="en-US" sz="1200" b="0" i="0" u="none" strike="noStrike" cap="none" normalizeH="0" baseline="0" dirty="0" err="1">
                <a:ln>
                  <a:noFill/>
                </a:ln>
                <a:solidFill>
                  <a:srgbClr val="FFC66D"/>
                </a:solidFill>
                <a:effectLst/>
                <a:latin typeface="JetBrains Mono"/>
              </a:rPr>
              <a:t>handleKeyDown</a:t>
            </a:r>
            <a:r>
              <a:rPr kumimoji="0" lang="en-US" altLang="en-US" sz="1200" b="0" i="0" u="none" strike="noStrike" cap="none" normalizeH="0" baseline="0" dirty="0">
                <a:ln>
                  <a:noFill/>
                </a:ln>
                <a:solidFill>
                  <a:srgbClr val="FFC66D"/>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 (event)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1" i="1" u="none" strike="noStrike" cap="none" normalizeH="0" baseline="0" dirty="0">
                <a:ln>
                  <a:noFill/>
                </a:ln>
                <a:solidFill>
                  <a:srgbClr val="9876AA"/>
                </a:solidFill>
                <a:effectLst/>
                <a:latin typeface="JetBrains Mono"/>
              </a:rPr>
              <a:t>console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FFC66D"/>
                </a:solidFill>
                <a:effectLst/>
                <a:latin typeface="JetBrains Mono"/>
              </a:rPr>
              <a:t>log</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 key was pressed'</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event.</a:t>
            </a:r>
            <a:r>
              <a:rPr kumimoji="0" lang="en-US" altLang="en-US" sz="1200" b="0" i="0" u="none" strike="noStrike" cap="none" normalizeH="0" baseline="0" dirty="0" err="1">
                <a:ln>
                  <a:noFill/>
                </a:ln>
                <a:solidFill>
                  <a:srgbClr val="9876AA"/>
                </a:solidFill>
                <a:effectLst/>
                <a:latin typeface="JetBrains Mono"/>
              </a:rPr>
              <a:t>keyCode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useEffect</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1" i="1" u="none" strike="noStrike" cap="none" normalizeH="0" baseline="0" dirty="0" err="1">
                <a:ln>
                  <a:noFill/>
                </a:ln>
                <a:solidFill>
                  <a:srgbClr val="9876AA"/>
                </a:solidFill>
                <a:effectLst/>
                <a:latin typeface="JetBrains Mono"/>
              </a:rPr>
              <a:t>window</a:t>
            </a:r>
            <a:r>
              <a:rPr kumimoji="0" lang="en-US" altLang="en-US" sz="1200" b="0" i="0" u="none" strike="noStrike" cap="none" normalizeH="0" baseline="0" dirty="0" err="1">
                <a:ln>
                  <a:noFill/>
                </a:ln>
                <a:solidFill>
                  <a:srgbClr val="A9B7C6"/>
                </a:solidFill>
                <a:effectLst/>
                <a:latin typeface="JetBrains Mono"/>
              </a:rPr>
              <a:t>.</a:t>
            </a:r>
            <a:r>
              <a:rPr kumimoji="0" lang="en-US" altLang="en-US" sz="1200" b="0" i="0" u="none" strike="noStrike" cap="none" normalizeH="0" baseline="0" dirty="0" err="1">
                <a:ln>
                  <a:noFill/>
                </a:ln>
                <a:solidFill>
                  <a:srgbClr val="FFC66D"/>
                </a:solidFill>
                <a:effectLst/>
                <a:latin typeface="JetBrains Mono"/>
              </a:rPr>
              <a:t>addEventListener</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keydown</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handleKeyDown</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808080"/>
                </a:solidFill>
                <a:effectLst/>
                <a:latin typeface="JetBrains Mono"/>
              </a:rPr>
              <a:t>// cleanup listener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return </a:t>
            </a:r>
            <a:r>
              <a:rPr kumimoji="0" lang="en-US" altLang="en-US" sz="1200" b="0" i="0" u="none" strike="noStrike" cap="none" normalizeH="0" baseline="0" dirty="0">
                <a:ln>
                  <a:noFill/>
                </a:ln>
                <a:solidFill>
                  <a:srgbClr val="A9B7C6"/>
                </a:solidFill>
                <a:effectLst/>
                <a:latin typeface="JetBrains Mono"/>
              </a:rPr>
              <a:t>() =&gt;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1" i="1" u="none" strike="noStrike" cap="none" normalizeH="0" baseline="0" dirty="0" err="1">
                <a:ln>
                  <a:noFill/>
                </a:ln>
                <a:solidFill>
                  <a:srgbClr val="9876AA"/>
                </a:solidFill>
                <a:effectLst/>
                <a:latin typeface="JetBrains Mono"/>
              </a:rPr>
              <a:t>window</a:t>
            </a:r>
            <a:r>
              <a:rPr kumimoji="0" lang="en-US" altLang="en-US" sz="1200" b="0" i="0" u="none" strike="noStrike" cap="none" normalizeH="0" baseline="0" dirty="0" err="1">
                <a:ln>
                  <a:noFill/>
                </a:ln>
                <a:solidFill>
                  <a:srgbClr val="A9B7C6"/>
                </a:solidFill>
                <a:effectLst/>
                <a:latin typeface="JetBrains Mono"/>
              </a:rPr>
              <a:t>.</a:t>
            </a:r>
            <a:r>
              <a:rPr kumimoji="0" lang="en-US" altLang="en-US" sz="1200" b="0" i="0" u="none" strike="noStrike" cap="none" normalizeH="0" baseline="0" dirty="0" err="1">
                <a:ln>
                  <a:noFill/>
                </a:ln>
                <a:solidFill>
                  <a:srgbClr val="FFC66D"/>
                </a:solidFill>
                <a:effectLst/>
                <a:latin typeface="JetBrains Mono"/>
              </a:rPr>
              <a:t>removeEventListener</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keydown</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FFC66D"/>
                </a:solidFill>
                <a:effectLst/>
                <a:latin typeface="JetBrains Mono"/>
              </a:rPr>
              <a:t>handleKeyDown</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return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Hello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E8BF6A"/>
                </a:solidFill>
                <a:effectLst/>
                <a:latin typeface="JetBrains Mono"/>
              </a:rPr>
              <a:t>&lt;/span&gt;</a:t>
            </a:r>
            <a:br>
              <a:rPr kumimoji="0" lang="en-US" altLang="en-US" sz="1200" b="0" i="0" u="none" strike="noStrike" cap="none" normalizeH="0" baseline="0" dirty="0">
                <a:ln>
                  <a:noFill/>
                </a:ln>
                <a:solidFill>
                  <a:srgbClr val="E8BF6A"/>
                </a:solidFill>
                <a:effectLst/>
                <a:latin typeface="JetBrains Mono"/>
              </a:rPr>
            </a:br>
            <a:r>
              <a:rPr kumimoji="0" lang="en-US" altLang="en-US" sz="1200" b="0" i="0" u="none" strike="noStrike" cap="none" normalizeH="0" baseline="0" dirty="0">
                <a:ln>
                  <a:noFill/>
                </a:ln>
                <a:solidFill>
                  <a:srgbClr val="E8BF6A"/>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export default </a:t>
            </a:r>
            <a:r>
              <a:rPr kumimoji="0" lang="en-US" altLang="en-US" sz="1200" b="0" i="0" u="none" strike="noStrike" cap="none" normalizeH="0" baseline="0" dirty="0" err="1">
                <a:ln>
                  <a:noFill/>
                </a:ln>
                <a:solidFill>
                  <a:srgbClr val="FFC66D"/>
                </a:solidFill>
                <a:effectLst/>
                <a:latin typeface="JetBrains Mono"/>
              </a:rPr>
              <a:t>MonComposant</a:t>
            </a:r>
            <a:r>
              <a:rPr kumimoji="0" lang="en-US" altLang="en-US" sz="1200" b="0" i="0" u="none" strike="noStrike" cap="none" normalizeH="0" baseline="0" dirty="0">
                <a:ln>
                  <a:noFill/>
                </a:ln>
                <a:solidFill>
                  <a:srgbClr val="CC7832"/>
                </a:solidFill>
                <a:effectLst/>
                <a:latin typeface="JetBrains Mon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6E32E17E-C463-4A3D-B8A7-CB907945AB77}"/>
              </a:ext>
            </a:extLst>
          </p:cNvPr>
          <p:cNvSpPr/>
          <p:nvPr/>
        </p:nvSpPr>
        <p:spPr>
          <a:xfrm>
            <a:off x="707259" y="4032114"/>
            <a:ext cx="4160831" cy="809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a:extLst>
              <a:ext uri="{FF2B5EF4-FFF2-40B4-BE49-F238E27FC236}">
                <a16:creationId xmlns:a16="http://schemas.microsoft.com/office/drawing/2014/main" id="{A94AE4CD-8A35-4808-A857-3811DE4B9E47}"/>
              </a:ext>
            </a:extLst>
          </p:cNvPr>
          <p:cNvSpPr txBox="1"/>
          <p:nvPr/>
        </p:nvSpPr>
        <p:spPr>
          <a:xfrm>
            <a:off x="6997337" y="5969569"/>
            <a:ext cx="4720045" cy="307777"/>
          </a:xfrm>
          <a:prstGeom prst="rect">
            <a:avLst/>
          </a:prstGeom>
          <a:noFill/>
        </p:spPr>
        <p:txBody>
          <a:bodyPr wrap="square">
            <a:spAutoFit/>
          </a:bodyPr>
          <a:lstStyle/>
          <a:p>
            <a:pPr algn="ctr"/>
            <a:r>
              <a:rPr lang="en-US" sz="1400" dirty="0">
                <a:hlinkClick r:id="rId2"/>
              </a:rPr>
              <a:t>https://github.com/facebook/react/issues/12947</a:t>
            </a:r>
            <a:endParaRPr lang="en-US" sz="1400" dirty="0"/>
          </a:p>
        </p:txBody>
      </p:sp>
      <p:sp>
        <p:nvSpPr>
          <p:cNvPr id="21" name="Rectangle 20">
            <a:extLst>
              <a:ext uri="{FF2B5EF4-FFF2-40B4-BE49-F238E27FC236}">
                <a16:creationId xmlns:a16="http://schemas.microsoft.com/office/drawing/2014/main" id="{C8EC7B69-CD52-47FB-8EF6-971DD721F863}"/>
              </a:ext>
            </a:extLst>
          </p:cNvPr>
          <p:cNvSpPr>
            <a:spLocks noChangeArrowheads="1"/>
          </p:cNvSpPr>
          <p:nvPr/>
        </p:nvSpPr>
        <p:spPr bwMode="auto">
          <a:xfrm>
            <a:off x="5712823" y="1942016"/>
            <a:ext cx="6365966" cy="36009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C7832"/>
                </a:solidFill>
                <a:effectLst/>
                <a:latin typeface="JetBrains Mono"/>
              </a:rPr>
              <a:t>class </a:t>
            </a:r>
            <a:r>
              <a:rPr kumimoji="0" lang="en-US" altLang="en-US" sz="1200" b="0" i="0" u="none" strike="noStrike" cap="none" normalizeH="0" baseline="0">
                <a:ln>
                  <a:noFill/>
                </a:ln>
                <a:solidFill>
                  <a:srgbClr val="A9B7C6"/>
                </a:solidFill>
                <a:effectLst/>
                <a:latin typeface="JetBrains Mono"/>
              </a:rPr>
              <a:t>MyComponent </a:t>
            </a:r>
            <a:r>
              <a:rPr kumimoji="0" lang="en-US" altLang="en-US" sz="1200" b="0" i="0" u="none" strike="noStrike" cap="none" normalizeH="0" baseline="0">
                <a:ln>
                  <a:noFill/>
                </a:ln>
                <a:solidFill>
                  <a:srgbClr val="CC7832"/>
                </a:solidFill>
                <a:effectLst/>
                <a:latin typeface="JetBrains Mono"/>
              </a:rPr>
              <a:t>extends </a:t>
            </a:r>
            <a:r>
              <a:rPr kumimoji="0" lang="en-US" altLang="en-US" sz="1200" b="1" i="1" u="none" strike="noStrike" cap="none" normalizeH="0" baseline="0">
                <a:ln>
                  <a:noFill/>
                </a:ln>
                <a:solidFill>
                  <a:srgbClr val="9876AA"/>
                </a:solidFill>
                <a:effectLst/>
                <a:latin typeface="JetBrains Mono"/>
              </a:rPr>
              <a:t>React</a:t>
            </a:r>
            <a:r>
              <a:rPr kumimoji="0" lang="en-US" altLang="en-US" sz="1200" b="0" i="0" u="none" strike="noStrike" cap="none" normalizeH="0" baseline="0">
                <a:ln>
                  <a:noFill/>
                </a:ln>
                <a:solidFill>
                  <a:srgbClr val="A9B7C6"/>
                </a:solidFill>
                <a:effectLst/>
                <a:latin typeface="JetBrains Mono"/>
              </a:rPr>
              <a:t>.Component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constructor</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super</a:t>
            </a:r>
            <a:r>
              <a:rPr kumimoji="0" lang="en-US" altLang="en-US" sz="1200" b="0" i="0" u="none" strike="noStrike" cap="none" normalizeH="0" baseline="0">
                <a:ln>
                  <a:noFill/>
                </a:ln>
                <a:solidFill>
                  <a:srgbClr val="A9B7C6"/>
                </a:solidFill>
                <a:effectLst/>
                <a:latin typeface="JetBrains Mono"/>
              </a:rPr>
              <a:t>(</a:t>
            </a:r>
            <a:r>
              <a:rPr kumimoji="0" lang="en-US" altLang="en-US" sz="1200" b="1" i="1" u="none" strike="noStrike" cap="none" normalizeH="0" baseline="0">
                <a:ln>
                  <a:noFill/>
                </a:ln>
                <a:solidFill>
                  <a:srgbClr val="9876AA"/>
                </a:solidFill>
                <a:effectLst/>
                <a:latin typeface="JetBrains Mono"/>
              </a:rPr>
              <a:t>props</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this</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handleClick </a:t>
            </a: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CC7832"/>
                </a:solidFill>
                <a:effectLst/>
                <a:latin typeface="JetBrains Mono"/>
              </a:rPr>
              <a:t>this</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handleClick</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bind</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this</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FFC66D"/>
                </a:solidFill>
                <a:effectLst/>
                <a:latin typeface="JetBrains Mono"/>
              </a:rPr>
              <a:t>handleClick </a:t>
            </a:r>
            <a:r>
              <a:rPr kumimoji="0" lang="en-US" altLang="en-US" sz="1200" b="0" i="0" u="none" strike="noStrike" cap="none" normalizeH="0" baseline="0">
                <a:ln>
                  <a:noFill/>
                </a:ln>
                <a:solidFill>
                  <a:srgbClr val="A9B7C6"/>
                </a:solidFill>
                <a:effectLst/>
                <a:latin typeface="JetBrains Mono"/>
              </a:rPr>
              <a:t>= () =&gt;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808080"/>
                </a:solidFill>
                <a:effectLst/>
                <a:latin typeface="JetBrains Mono"/>
              </a:rPr>
              <a:t>//do something when we clicked</a:t>
            </a:r>
            <a:br>
              <a:rPr kumimoji="0" lang="en-US" altLang="en-US" sz="1200" b="0" i="0" u="none" strike="noStrike" cap="none" normalizeH="0" baseline="0">
                <a:ln>
                  <a:noFill/>
                </a:ln>
                <a:solidFill>
                  <a:srgbClr val="808080"/>
                </a:solidFill>
                <a:effectLst/>
                <a:latin typeface="JetBrains Mono"/>
              </a:rPr>
            </a:br>
            <a:r>
              <a:rPr kumimoji="0" lang="en-US" altLang="en-US" sz="1200" b="0" i="0" u="none" strike="noStrike" cap="none" normalizeH="0" baseline="0">
                <a:ln>
                  <a:noFill/>
                </a:ln>
                <a:solidFill>
                  <a:srgbClr val="808080"/>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FFC66D"/>
                </a:solidFill>
                <a:effectLst/>
                <a:latin typeface="JetBrains Mono"/>
              </a:rPr>
              <a:t>componentDidMount</a:t>
            </a: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1" i="1" u="none" strike="noStrike" cap="none" normalizeH="0" baseline="0">
                <a:ln>
                  <a:noFill/>
                </a:ln>
                <a:solidFill>
                  <a:srgbClr val="9876AA"/>
                </a:solidFill>
                <a:effectLst/>
                <a:latin typeface="JetBrains Mono"/>
              </a:rPr>
              <a:t>document</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addEventListener</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A8759"/>
                </a:solidFill>
                <a:effectLst/>
                <a:latin typeface="JetBrains Mono"/>
              </a:rPr>
              <a:t>"mousedown"</a:t>
            </a:r>
            <a:r>
              <a:rPr kumimoji="0" lang="en-US" altLang="en-US" sz="1200" b="0" i="0" u="none" strike="noStrike" cap="none" normalizeH="0" baseline="0">
                <a:ln>
                  <a:noFill/>
                </a:ln>
                <a:solidFill>
                  <a:srgbClr val="CC7832"/>
                </a:solidFill>
                <a:effectLst/>
                <a:latin typeface="JetBrains Mono"/>
              </a:rPr>
              <a:t>, this</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handleClick</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FFC66D"/>
                </a:solidFill>
                <a:effectLst/>
                <a:latin typeface="JetBrains Mono"/>
              </a:rPr>
              <a:t>componentWillUnMount</a:t>
            </a: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1" i="1" u="none" strike="noStrike" cap="none" normalizeH="0" baseline="0">
                <a:ln>
                  <a:noFill/>
                </a:ln>
                <a:solidFill>
                  <a:srgbClr val="9876AA"/>
                </a:solidFill>
                <a:effectLst/>
                <a:latin typeface="JetBrains Mono"/>
              </a:rPr>
              <a:t>document</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removeEventListener</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6A8759"/>
                </a:solidFill>
                <a:effectLst/>
                <a:latin typeface="JetBrains Mono"/>
              </a:rPr>
              <a:t>"mousedown"</a:t>
            </a:r>
            <a:r>
              <a:rPr kumimoji="0" lang="en-US" altLang="en-US" sz="1200" b="0" i="0" u="none" strike="noStrike" cap="none" normalizeH="0" baseline="0">
                <a:ln>
                  <a:noFill/>
                </a:ln>
                <a:solidFill>
                  <a:srgbClr val="CC7832"/>
                </a:solidFill>
                <a:effectLst/>
                <a:latin typeface="JetBrains Mono"/>
              </a:rPr>
              <a:t>, this</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FFC66D"/>
                </a:solidFill>
                <a:effectLst/>
                <a:latin typeface="JetBrains Mono"/>
              </a:rPr>
              <a:t>handleClick</a:t>
            </a:r>
            <a:r>
              <a:rPr kumimoji="0" lang="en-US" altLang="en-US" sz="1200" b="0" i="0" u="none" strike="noStrike" cap="none" normalizeH="0" baseline="0">
                <a:ln>
                  <a:noFill/>
                </a:ln>
                <a:solidFill>
                  <a:srgbClr val="A9B7C6"/>
                </a:solidFill>
                <a:effectLst/>
                <a:latin typeface="JetBrains Mono"/>
              </a:rPr>
              <a:t>)</a:t>
            </a:r>
            <a:r>
              <a:rPr kumimoji="0" lang="en-US" altLang="en-US" sz="1200" b="0" i="0" u="none" strike="noStrike" cap="none" normalizeH="0" baseline="0">
                <a:ln>
                  <a:noFill/>
                </a:ln>
                <a:solidFill>
                  <a:srgbClr val="CC7832"/>
                </a:solidFill>
                <a:effectLst/>
                <a:latin typeface="JetBrains Mono"/>
              </a:rPr>
              <a:t>;</a:t>
            </a:r>
            <a:br>
              <a:rPr kumimoji="0" lang="en-US" altLang="en-US" sz="1200" b="0" i="0" u="none" strike="noStrike" cap="none" normalizeH="0" baseline="0">
                <a:ln>
                  <a:noFill/>
                </a:ln>
                <a:solidFill>
                  <a:srgbClr val="CC7832"/>
                </a:solidFill>
                <a:effectLst/>
                <a:latin typeface="JetBrains Mono"/>
              </a:rPr>
            </a:br>
            <a:r>
              <a:rPr kumimoji="0" lang="en-US" altLang="en-US" sz="1200" b="0" i="0" u="none" strike="noStrike" cap="none" normalizeH="0" baseline="0">
                <a:ln>
                  <a:noFill/>
                </a:ln>
                <a:solidFill>
                  <a:srgbClr val="CC7832"/>
                </a:solidFill>
                <a:effectLst/>
                <a:latin typeface="JetBrains Mono"/>
              </a:rPr>
              <a:t>  </a:t>
            </a: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r>
              <a:rPr kumimoji="0" lang="en-US" altLang="en-US" sz="1200" b="0" i="0" u="none" strike="noStrike" cap="none" normalizeH="0" baseline="0">
                <a:ln>
                  <a:noFill/>
                </a:ln>
                <a:solidFill>
                  <a:srgbClr val="FFC66D"/>
                </a:solidFill>
                <a:effectLst/>
                <a:latin typeface="JetBrains Mono"/>
              </a:rPr>
              <a:t>render</a:t>
            </a: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renturn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  }</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A9B7C6"/>
                </a:solidFill>
                <a:effectLst/>
                <a:latin typeface="JetBrains Mono"/>
              </a:rPr>
              <a:t>}</a:t>
            </a:r>
            <a:br>
              <a:rPr kumimoji="0" lang="en-US" altLang="en-US" sz="1200" b="0" i="0" u="none" strike="noStrike" cap="none" normalizeH="0" baseline="0">
                <a:ln>
                  <a:noFill/>
                </a:ln>
                <a:solidFill>
                  <a:srgbClr val="A9B7C6"/>
                </a:solidFill>
                <a:effectLst/>
                <a:latin typeface="JetBrains Mono"/>
              </a:rPr>
            </a:br>
            <a:r>
              <a:rPr kumimoji="0" lang="en-US" altLang="en-US" sz="1200" b="0" i="0" u="none" strike="noStrike" cap="none" normalizeH="0" baseline="0">
                <a:ln>
                  <a:noFill/>
                </a:ln>
                <a:solidFill>
                  <a:srgbClr val="CC7832"/>
                </a:solidFill>
                <a:effectLst/>
                <a:latin typeface="JetBrains Mono"/>
              </a:rPr>
              <a:t>export default </a:t>
            </a:r>
            <a:r>
              <a:rPr kumimoji="0" lang="en-US" altLang="en-US" sz="1200" b="0" i="0" u="none" strike="noStrike" cap="none" normalizeH="0" baseline="0">
                <a:ln>
                  <a:noFill/>
                </a:ln>
                <a:solidFill>
                  <a:srgbClr val="A9B7C6"/>
                </a:solidFill>
                <a:effectLst/>
                <a:latin typeface="JetBrains Mono"/>
              </a:rPr>
              <a:t>MyComponent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0C3FC182-7F07-4AA6-BCCD-CD942DDB7464}"/>
              </a:ext>
            </a:extLst>
          </p:cNvPr>
          <p:cNvSpPr/>
          <p:nvPr/>
        </p:nvSpPr>
        <p:spPr>
          <a:xfrm>
            <a:off x="5531808" y="3441631"/>
            <a:ext cx="4840101" cy="1112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990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B57E5DB9-047E-4B99-96C4-E508AF14C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E56C4C32-613C-4BB8-9DBD-314668DFA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solidFill>
            <a:schemeClr val="bg2"/>
          </a:solidFill>
          <a:ln w="6350" cap="sq" cmpd="sng" algn="ctr">
            <a:noFill/>
            <a:prstDash val="solid"/>
            <a:miter lim="800000"/>
          </a:ln>
          <a:effectLst/>
        </p:spPr>
      </p:sp>
      <p:sp>
        <p:nvSpPr>
          <p:cNvPr id="2" name="Titre 1">
            <a:extLst>
              <a:ext uri="{FF2B5EF4-FFF2-40B4-BE49-F238E27FC236}">
                <a16:creationId xmlns:a16="http://schemas.microsoft.com/office/drawing/2014/main" id="{71A490AF-FE43-441C-948C-8B7C5B07504F}"/>
              </a:ext>
            </a:extLst>
          </p:cNvPr>
          <p:cNvSpPr>
            <a:spLocks noGrp="1"/>
          </p:cNvSpPr>
          <p:nvPr>
            <p:ph type="title"/>
          </p:nvPr>
        </p:nvSpPr>
        <p:spPr>
          <a:xfrm>
            <a:off x="578442" y="689472"/>
            <a:ext cx="3765200" cy="5479056"/>
          </a:xfrm>
        </p:spPr>
        <p:txBody>
          <a:bodyPr>
            <a:normAutofit/>
          </a:bodyPr>
          <a:lstStyle/>
          <a:p>
            <a:pPr algn="ctr"/>
            <a:r>
              <a:rPr lang="en-US" sz="3700"/>
              <a:t>Multithreading and Race condition</a:t>
            </a:r>
          </a:p>
        </p:txBody>
      </p:sp>
      <p:sp>
        <p:nvSpPr>
          <p:cNvPr id="20" name="Rectangle 12">
            <a:extLst>
              <a:ext uri="{FF2B5EF4-FFF2-40B4-BE49-F238E27FC236}">
                <a16:creationId xmlns:a16="http://schemas.microsoft.com/office/drawing/2014/main" id="{55973FA6-2A55-4BD8-A266-8F0F39355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21" name="Espace réservé du contenu 2">
            <a:extLst>
              <a:ext uri="{FF2B5EF4-FFF2-40B4-BE49-F238E27FC236}">
                <a16:creationId xmlns:a16="http://schemas.microsoft.com/office/drawing/2014/main" id="{94081B06-A917-DE44-E762-DC4D2943F069}"/>
              </a:ext>
            </a:extLst>
          </p:cNvPr>
          <p:cNvGraphicFramePr>
            <a:graphicFrameLocks noGrp="1"/>
          </p:cNvGraphicFramePr>
          <p:nvPr>
            <p:ph idx="1"/>
            <p:extLst>
              <p:ext uri="{D42A27DB-BD31-4B8C-83A1-F6EECF244321}">
                <p14:modId xmlns:p14="http://schemas.microsoft.com/office/powerpoint/2010/main" val="1376983035"/>
              </p:ext>
            </p:extLst>
          </p:nvPr>
        </p:nvGraphicFramePr>
        <p:xfrm>
          <a:off x="5138058" y="800947"/>
          <a:ext cx="6246248" cy="5207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2688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AE7CD-443D-492B-BB2E-4AC905F52DF9}"/>
              </a:ext>
            </a:extLst>
          </p:cNvPr>
          <p:cNvSpPr>
            <a:spLocks noGrp="1"/>
          </p:cNvSpPr>
          <p:nvPr>
            <p:ph type="title"/>
          </p:nvPr>
        </p:nvSpPr>
        <p:spPr/>
        <p:txBody>
          <a:bodyPr>
            <a:normAutofit fontScale="90000"/>
          </a:bodyPr>
          <a:lstStyle/>
          <a:p>
            <a:r>
              <a:rPr lang="en-US" dirty="0"/>
              <a:t>Good to know: </a:t>
            </a:r>
            <a:r>
              <a:rPr lang="en-US" dirty="0" err="1">
                <a:hlinkClick r:id="rId2"/>
              </a:rPr>
              <a:t>WeakMap</a:t>
            </a:r>
            <a:r>
              <a:rPr lang="en-US" dirty="0"/>
              <a:t> and </a:t>
            </a:r>
            <a:r>
              <a:rPr lang="en-US" dirty="0" err="1">
                <a:hlinkClick r:id="rId3"/>
              </a:rPr>
              <a:t>WeakSet</a:t>
            </a:r>
            <a:endParaRPr lang="en-US" dirty="0"/>
          </a:p>
        </p:txBody>
      </p:sp>
      <p:pic>
        <p:nvPicPr>
          <p:cNvPr id="7" name="Image 6">
            <a:extLst>
              <a:ext uri="{FF2B5EF4-FFF2-40B4-BE49-F238E27FC236}">
                <a16:creationId xmlns:a16="http://schemas.microsoft.com/office/drawing/2014/main" id="{16272123-11F3-4125-B817-F79C2520B899}"/>
              </a:ext>
            </a:extLst>
          </p:cNvPr>
          <p:cNvPicPr>
            <a:picLocks noChangeAspect="1"/>
          </p:cNvPicPr>
          <p:nvPr/>
        </p:nvPicPr>
        <p:blipFill>
          <a:blip r:embed="rId4"/>
          <a:stretch>
            <a:fillRect/>
          </a:stretch>
        </p:blipFill>
        <p:spPr>
          <a:xfrm>
            <a:off x="3974463" y="1771357"/>
            <a:ext cx="7659169" cy="1857634"/>
          </a:xfrm>
          <a:prstGeom prst="rect">
            <a:avLst/>
          </a:prstGeom>
        </p:spPr>
      </p:pic>
      <p:pic>
        <p:nvPicPr>
          <p:cNvPr id="9" name="Image 8">
            <a:extLst>
              <a:ext uri="{FF2B5EF4-FFF2-40B4-BE49-F238E27FC236}">
                <a16:creationId xmlns:a16="http://schemas.microsoft.com/office/drawing/2014/main" id="{C67D8515-BAF1-4F47-9D29-3C38B3AF33B1}"/>
              </a:ext>
            </a:extLst>
          </p:cNvPr>
          <p:cNvPicPr>
            <a:picLocks noChangeAspect="1"/>
          </p:cNvPicPr>
          <p:nvPr/>
        </p:nvPicPr>
        <p:blipFill>
          <a:blip r:embed="rId5"/>
          <a:stretch>
            <a:fillRect/>
          </a:stretch>
        </p:blipFill>
        <p:spPr>
          <a:xfrm>
            <a:off x="716437" y="3776366"/>
            <a:ext cx="6269639" cy="2602054"/>
          </a:xfrm>
          <a:prstGeom prst="rect">
            <a:avLst/>
          </a:prstGeom>
        </p:spPr>
      </p:pic>
      <p:sp>
        <p:nvSpPr>
          <p:cNvPr id="11" name="ZoneTexte 10">
            <a:extLst>
              <a:ext uri="{FF2B5EF4-FFF2-40B4-BE49-F238E27FC236}">
                <a16:creationId xmlns:a16="http://schemas.microsoft.com/office/drawing/2014/main" id="{3511FF85-5292-41E4-BC03-C3AC8AAFE743}"/>
              </a:ext>
            </a:extLst>
          </p:cNvPr>
          <p:cNvSpPr txBox="1"/>
          <p:nvPr/>
        </p:nvSpPr>
        <p:spPr>
          <a:xfrm>
            <a:off x="7251904" y="4846560"/>
            <a:ext cx="4223659" cy="461665"/>
          </a:xfrm>
          <a:prstGeom prst="rect">
            <a:avLst/>
          </a:prstGeom>
          <a:noFill/>
        </p:spPr>
        <p:txBody>
          <a:bodyPr wrap="square">
            <a:spAutoFit/>
          </a:bodyPr>
          <a:lstStyle/>
          <a:p>
            <a:r>
              <a:rPr lang="en-US" sz="1200" dirty="0">
                <a:hlinkClick r:id="rId6"/>
              </a:rPr>
              <a:t>https://blog.carbonteq.com/javascript-garbage-collection/</a:t>
            </a:r>
            <a:endParaRPr lang="en-US" sz="1200" dirty="0"/>
          </a:p>
        </p:txBody>
      </p:sp>
    </p:spTree>
    <p:extLst>
      <p:ext uri="{BB962C8B-B14F-4D97-AF65-F5344CB8AC3E}">
        <p14:creationId xmlns:p14="http://schemas.microsoft.com/office/powerpoint/2010/main" val="189596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64" name="Rectangle 6163">
            <a:extLst>
              <a:ext uri="{FF2B5EF4-FFF2-40B4-BE49-F238E27FC236}">
                <a16:creationId xmlns:a16="http://schemas.microsoft.com/office/drawing/2014/main" id="{D4D487C0-5910-4D77-AAC5-38583C39A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96319FF-632C-4DED-BD5E-762E0A494640}"/>
              </a:ext>
            </a:extLst>
          </p:cNvPr>
          <p:cNvSpPr>
            <a:spLocks noGrp="1"/>
          </p:cNvSpPr>
          <p:nvPr>
            <p:ph type="title"/>
          </p:nvPr>
        </p:nvSpPr>
        <p:spPr>
          <a:xfrm>
            <a:off x="7213600" y="642594"/>
            <a:ext cx="4323403" cy="1371600"/>
          </a:xfrm>
        </p:spPr>
        <p:txBody>
          <a:bodyPr>
            <a:normAutofit/>
          </a:bodyPr>
          <a:lstStyle/>
          <a:p>
            <a:r>
              <a:rPr lang="fr-FR" sz="3000" dirty="0"/>
              <a:t>Tips: Node.js memory </a:t>
            </a:r>
            <a:r>
              <a:rPr lang="fr-FR" sz="3000" dirty="0" err="1"/>
              <a:t>analysis</a:t>
            </a:r>
            <a:endParaRPr lang="en-US" sz="3000" dirty="0"/>
          </a:p>
        </p:txBody>
      </p:sp>
      <p:sp>
        <p:nvSpPr>
          <p:cNvPr id="6166" name="Rectangle 6165">
            <a:extLst>
              <a:ext uri="{FF2B5EF4-FFF2-40B4-BE49-F238E27FC236}">
                <a16:creationId xmlns:a16="http://schemas.microsoft.com/office/drawing/2014/main" id="{6C1AAB63-B4E2-446F-A7F3-0E3A1FCA5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7945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962AF55-A47F-43F2-AC63-305AF1F262CC}"/>
              </a:ext>
            </a:extLst>
          </p:cNvPr>
          <p:cNvSpPr>
            <a:spLocks noGrp="1"/>
          </p:cNvSpPr>
          <p:nvPr>
            <p:ph idx="1"/>
          </p:nvPr>
        </p:nvSpPr>
        <p:spPr>
          <a:xfrm>
            <a:off x="7213600" y="2103120"/>
            <a:ext cx="4323404" cy="3931920"/>
          </a:xfrm>
        </p:spPr>
        <p:txBody>
          <a:bodyPr>
            <a:normAutofit/>
          </a:bodyPr>
          <a:lstStyle/>
          <a:p>
            <a:r>
              <a:rPr lang="fr-FR" dirty="0" err="1">
                <a:hlinkClick r:id="rId2"/>
              </a:rPr>
              <a:t>Create</a:t>
            </a:r>
            <a:r>
              <a:rPr lang="fr-FR" dirty="0">
                <a:hlinkClick r:id="rId2"/>
              </a:rPr>
              <a:t> DUMP / Snapshot</a:t>
            </a:r>
            <a:endParaRPr lang="fr-FR" dirty="0"/>
          </a:p>
          <a:p>
            <a:r>
              <a:rPr lang="fr-FR" dirty="0"/>
              <a:t>Upload to Chrome Memory Tab</a:t>
            </a:r>
            <a:endParaRPr lang="en-US" dirty="0"/>
          </a:p>
        </p:txBody>
      </p:sp>
      <p:sp>
        <p:nvSpPr>
          <p:cNvPr id="6168" name="Rectangle 6167">
            <a:extLst>
              <a:ext uri="{FF2B5EF4-FFF2-40B4-BE49-F238E27FC236}">
                <a16:creationId xmlns:a16="http://schemas.microsoft.com/office/drawing/2014/main" id="{6CAEACF9-5825-43E0-B0F8-797C142C2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7457" y="374904"/>
            <a:ext cx="4892687" cy="6108192"/>
          </a:xfrm>
          <a:prstGeom prst="rect">
            <a:avLst/>
          </a:prstGeom>
          <a:noFill/>
          <a:ln w="6350" cap="sq" cmpd="sng" algn="ctr">
            <a:solidFill>
              <a:schemeClr val="tx1">
                <a:lumMod val="75000"/>
                <a:lumOff val="25000"/>
              </a:schemeClr>
            </a:solidFill>
            <a:prstDash val="solid"/>
            <a:miter lim="800000"/>
          </a:ln>
          <a:effectLst/>
        </p:spPr>
      </p:sp>
      <p:pic>
        <p:nvPicPr>
          <p:cNvPr id="6154" name="Picture 10" descr="Load button in tools">
            <a:extLst>
              <a:ext uri="{FF2B5EF4-FFF2-40B4-BE49-F238E27FC236}">
                <a16:creationId xmlns:a16="http://schemas.microsoft.com/office/drawing/2014/main" id="{1E643030-97F1-41A1-A33B-9FF1EB104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262" y="188953"/>
            <a:ext cx="5114925" cy="411480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omparison dropdown">
            <a:extLst>
              <a:ext uri="{FF2B5EF4-FFF2-40B4-BE49-F238E27FC236}">
                <a16:creationId xmlns:a16="http://schemas.microsoft.com/office/drawing/2014/main" id="{3D5050FA-4E2F-4691-B51E-4C0A2ADE3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787" y="4492706"/>
            <a:ext cx="5133975" cy="2124075"/>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87E19EE0-D5CA-4BEA-AA3D-CAB5C16BE4AE}"/>
              </a:ext>
            </a:extLst>
          </p:cNvPr>
          <p:cNvSpPr txBox="1"/>
          <p:nvPr/>
        </p:nvSpPr>
        <p:spPr>
          <a:xfrm>
            <a:off x="7556106" y="5335738"/>
            <a:ext cx="3980897" cy="923330"/>
          </a:xfrm>
          <a:prstGeom prst="rect">
            <a:avLst/>
          </a:prstGeom>
          <a:noFill/>
        </p:spPr>
        <p:txBody>
          <a:bodyPr wrap="square">
            <a:spAutoFit/>
          </a:bodyPr>
          <a:lstStyle/>
          <a:p>
            <a:r>
              <a:rPr lang="en-US" dirty="0">
                <a:hlinkClick r:id="rId5"/>
              </a:rPr>
              <a:t>https://nodejs.org/en/docs/guides/diagnostics/memory/</a:t>
            </a:r>
            <a:endParaRPr lang="en-US" dirty="0"/>
          </a:p>
          <a:p>
            <a:endParaRPr lang="en-US" dirty="0"/>
          </a:p>
        </p:txBody>
      </p:sp>
    </p:spTree>
    <p:extLst>
      <p:ext uri="{BB962C8B-B14F-4D97-AF65-F5344CB8AC3E}">
        <p14:creationId xmlns:p14="http://schemas.microsoft.com/office/powerpoint/2010/main" val="1001575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7">
            <a:extLst>
              <a:ext uri="{FF2B5EF4-FFF2-40B4-BE49-F238E27FC236}">
                <a16:creationId xmlns:a16="http://schemas.microsoft.com/office/drawing/2014/main" id="{B645BD8A-B13F-463A-9101-4FB883F06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9">
            <a:extLst>
              <a:ext uri="{FF2B5EF4-FFF2-40B4-BE49-F238E27FC236}">
                <a16:creationId xmlns:a16="http://schemas.microsoft.com/office/drawing/2014/main" id="{1AA55ABF-213F-4B65-8B7E-1ED8609F2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400" y="945072"/>
            <a:ext cx="10339129" cy="4055144"/>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46" name="Rectangle 11">
            <a:extLst>
              <a:ext uri="{FF2B5EF4-FFF2-40B4-BE49-F238E27FC236}">
                <a16:creationId xmlns:a16="http://schemas.microsoft.com/office/drawing/2014/main" id="{F8DB4189-B5C4-45EA-AFC5-6739032B8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624" y="1107268"/>
            <a:ext cx="10012680" cy="3730752"/>
          </a:xfrm>
          <a:prstGeom prst="rect">
            <a:avLst/>
          </a:prstGeom>
          <a:solidFill>
            <a:schemeClr val="tx2"/>
          </a:solidFill>
          <a:ln w="6350" cap="sq" cmpd="sng" algn="ctr">
            <a:solidFill>
              <a:srgbClr val="FFFFFF"/>
            </a:solidFill>
            <a:prstDash val="solid"/>
            <a:miter lim="800000"/>
          </a:ln>
          <a:effectLst/>
        </p:spPr>
      </p:sp>
      <p:sp>
        <p:nvSpPr>
          <p:cNvPr id="2" name="Titre 1">
            <a:extLst>
              <a:ext uri="{FF2B5EF4-FFF2-40B4-BE49-F238E27FC236}">
                <a16:creationId xmlns:a16="http://schemas.microsoft.com/office/drawing/2014/main" id="{D3A6A02B-D3B2-477A-A9BE-4C6782CA4F68}"/>
              </a:ext>
            </a:extLst>
          </p:cNvPr>
          <p:cNvSpPr>
            <a:spLocks noGrp="1"/>
          </p:cNvSpPr>
          <p:nvPr>
            <p:ph type="ctrTitle"/>
          </p:nvPr>
        </p:nvSpPr>
        <p:spPr>
          <a:xfrm>
            <a:off x="1399357" y="1447184"/>
            <a:ext cx="9369214" cy="3069103"/>
          </a:xfrm>
        </p:spPr>
        <p:txBody>
          <a:bodyPr>
            <a:normAutofit/>
          </a:bodyPr>
          <a:lstStyle/>
          <a:p>
            <a:r>
              <a:rPr lang="fr-FR"/>
              <a:t>conclusion</a:t>
            </a:r>
            <a:endParaRPr lang="en-US" dirty="0"/>
          </a:p>
        </p:txBody>
      </p:sp>
      <p:sp>
        <p:nvSpPr>
          <p:cNvPr id="3" name="Sous-titre 2">
            <a:extLst>
              <a:ext uri="{FF2B5EF4-FFF2-40B4-BE49-F238E27FC236}">
                <a16:creationId xmlns:a16="http://schemas.microsoft.com/office/drawing/2014/main" id="{3E755A9E-98A1-4B4C-AAF1-7242BD942167}"/>
              </a:ext>
            </a:extLst>
          </p:cNvPr>
          <p:cNvSpPr>
            <a:spLocks noGrp="1"/>
          </p:cNvSpPr>
          <p:nvPr>
            <p:ph type="subTitle" idx="1"/>
          </p:nvPr>
        </p:nvSpPr>
        <p:spPr>
          <a:xfrm>
            <a:off x="1399358" y="5232126"/>
            <a:ext cx="9369214" cy="870463"/>
          </a:xfrm>
        </p:spPr>
        <p:txBody>
          <a:bodyPr>
            <a:normAutofit/>
          </a:bodyPr>
          <a:lstStyle/>
          <a:p>
            <a:pPr>
              <a:spcAft>
                <a:spcPts val="600"/>
              </a:spcAft>
            </a:pPr>
            <a:r>
              <a:rPr lang="en-US" sz="2400">
                <a:solidFill>
                  <a:schemeClr val="tx1">
                    <a:lumMod val="85000"/>
                    <a:lumOff val="15000"/>
                  </a:schemeClr>
                </a:solidFill>
              </a:rPr>
              <a:t>let's summarize!</a:t>
            </a:r>
          </a:p>
        </p:txBody>
      </p:sp>
    </p:spTree>
    <p:extLst>
      <p:ext uri="{BB962C8B-B14F-4D97-AF65-F5344CB8AC3E}">
        <p14:creationId xmlns:p14="http://schemas.microsoft.com/office/powerpoint/2010/main" val="1486958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Rectangle 7">
            <a:extLst>
              <a:ext uri="{FF2B5EF4-FFF2-40B4-BE49-F238E27FC236}">
                <a16:creationId xmlns:a16="http://schemas.microsoft.com/office/drawing/2014/main" id="{66577554-36D9-4AB4-9D46-76AC4A790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96" name="Rectangle 9">
            <a:extLst>
              <a:ext uri="{FF2B5EF4-FFF2-40B4-BE49-F238E27FC236}">
                <a16:creationId xmlns:a16="http://schemas.microsoft.com/office/drawing/2014/main" id="{25F55E26-3E89-4C31-ADE5-C94730585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97" name="Rectangle 11">
            <a:extLst>
              <a:ext uri="{FF2B5EF4-FFF2-40B4-BE49-F238E27FC236}">
                <a16:creationId xmlns:a16="http://schemas.microsoft.com/office/drawing/2014/main" id="{CF75E873-2EC1-4744-A510-C9CED8A5E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solidFill>
            <a:schemeClr val="bg2"/>
          </a:solidFill>
          <a:ln w="9525" cap="sq" cmpd="sng" algn="ctr">
            <a:noFill/>
            <a:prstDash val="solid"/>
            <a:miter lim="800000"/>
          </a:ln>
          <a:effectLst/>
        </p:spPr>
      </p:sp>
      <p:sp>
        <p:nvSpPr>
          <p:cNvPr id="98" name="Rectangle 13">
            <a:extLst>
              <a:ext uri="{FF2B5EF4-FFF2-40B4-BE49-F238E27FC236}">
                <a16:creationId xmlns:a16="http://schemas.microsoft.com/office/drawing/2014/main" id="{95CEB23F-DC25-4957-A6C5-2D060645B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99" name="Group 15">
            <a:extLst>
              <a:ext uri="{FF2B5EF4-FFF2-40B4-BE49-F238E27FC236}">
                <a16:creationId xmlns:a16="http://schemas.microsoft.com/office/drawing/2014/main" id="{F9439589-68CE-4F2E-8851-4A2A43EC29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7" name="Straight Connector 16">
              <a:extLst>
                <a:ext uri="{FF2B5EF4-FFF2-40B4-BE49-F238E27FC236}">
                  <a16:creationId xmlns:a16="http://schemas.microsoft.com/office/drawing/2014/main" id="{A50AFDAA-823E-410E-AA59-59B163EC3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17">
              <a:extLst>
                <a:ext uri="{FF2B5EF4-FFF2-40B4-BE49-F238E27FC236}">
                  <a16:creationId xmlns:a16="http://schemas.microsoft.com/office/drawing/2014/main" id="{394F9F62-BFA0-4A06-9FEB-B0C393C4B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BCD850-0871-4F29-8821-5B688719FD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101" name="Rectangle 20">
            <a:extLst>
              <a:ext uri="{FF2B5EF4-FFF2-40B4-BE49-F238E27FC236}">
                <a16:creationId xmlns:a16="http://schemas.microsoft.com/office/drawing/2014/main" id="{B645BD8A-B13F-463A-9101-4FB883F06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22">
            <a:extLst>
              <a:ext uri="{FF2B5EF4-FFF2-40B4-BE49-F238E27FC236}">
                <a16:creationId xmlns:a16="http://schemas.microsoft.com/office/drawing/2014/main" id="{1AA55ABF-213F-4B65-8B7E-1ED8609F2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400" y="945072"/>
            <a:ext cx="10339129" cy="4055144"/>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103" name="Rectangle 24">
            <a:extLst>
              <a:ext uri="{FF2B5EF4-FFF2-40B4-BE49-F238E27FC236}">
                <a16:creationId xmlns:a16="http://schemas.microsoft.com/office/drawing/2014/main" id="{F8DB4189-B5C4-45EA-AFC5-6739032B8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624" y="1107268"/>
            <a:ext cx="10012680" cy="3730752"/>
          </a:xfrm>
          <a:prstGeom prst="rect">
            <a:avLst/>
          </a:prstGeom>
          <a:solidFill>
            <a:schemeClr val="tx2"/>
          </a:solidFill>
          <a:ln w="6350" cap="sq" cmpd="sng" algn="ctr">
            <a:solidFill>
              <a:srgbClr val="FFFFFF"/>
            </a:solidFill>
            <a:prstDash val="solid"/>
            <a:miter lim="800000"/>
          </a:ln>
          <a:effectLst/>
        </p:spPr>
      </p:sp>
      <p:sp>
        <p:nvSpPr>
          <p:cNvPr id="2" name="Titre 1">
            <a:extLst>
              <a:ext uri="{FF2B5EF4-FFF2-40B4-BE49-F238E27FC236}">
                <a16:creationId xmlns:a16="http://schemas.microsoft.com/office/drawing/2014/main" id="{77F7B4E6-08BE-43FD-BD9C-FB7CA55F629B}"/>
              </a:ext>
            </a:extLst>
          </p:cNvPr>
          <p:cNvSpPr>
            <a:spLocks noGrp="1"/>
          </p:cNvSpPr>
          <p:nvPr>
            <p:ph type="title"/>
          </p:nvPr>
        </p:nvSpPr>
        <p:spPr>
          <a:xfrm>
            <a:off x="1399357" y="1447184"/>
            <a:ext cx="9369214" cy="3069103"/>
          </a:xfrm>
        </p:spPr>
        <p:txBody>
          <a:bodyPr vert="horz" lIns="91440" tIns="45720" rIns="91440" bIns="45720" rtlCol="0" anchor="ctr">
            <a:normAutofit/>
          </a:bodyPr>
          <a:lstStyle/>
          <a:p>
            <a:pPr algn="ctr">
              <a:lnSpc>
                <a:spcPct val="83000"/>
              </a:lnSpc>
            </a:pPr>
            <a:r>
              <a:rPr lang="en-US" sz="7200" b="0" kern="1200" cap="all" spc="-100" baseline="0" dirty="0">
                <a:solidFill>
                  <a:schemeClr val="bg1"/>
                </a:solidFill>
                <a:effectLst>
                  <a:outerShdw blurRad="38100" dist="12700" dir="2700000" algn="tl" rotWithShape="0">
                    <a:prstClr val="black">
                      <a:alpha val="40000"/>
                    </a:prstClr>
                  </a:outerShdw>
                </a:effectLst>
                <a:latin typeface="+mj-lt"/>
                <a:ea typeface="+mn-ea"/>
                <a:cs typeface="+mn-cs"/>
              </a:rPr>
              <a:t>GC isn’t a magician !</a:t>
            </a:r>
          </a:p>
        </p:txBody>
      </p:sp>
      <p:sp>
        <p:nvSpPr>
          <p:cNvPr id="3" name="Espace réservé du contenu 2">
            <a:extLst>
              <a:ext uri="{FF2B5EF4-FFF2-40B4-BE49-F238E27FC236}">
                <a16:creationId xmlns:a16="http://schemas.microsoft.com/office/drawing/2014/main" id="{3B242971-6514-466A-96E1-3C33D4C6B6C2}"/>
              </a:ext>
            </a:extLst>
          </p:cNvPr>
          <p:cNvSpPr>
            <a:spLocks noGrp="1"/>
          </p:cNvSpPr>
          <p:nvPr>
            <p:ph idx="1"/>
          </p:nvPr>
        </p:nvSpPr>
        <p:spPr>
          <a:xfrm>
            <a:off x="1399358" y="5232126"/>
            <a:ext cx="9369214" cy="870463"/>
          </a:xfrm>
        </p:spPr>
        <p:txBody>
          <a:bodyPr vert="horz" lIns="91440" tIns="45720" rIns="91440" bIns="45720" rtlCol="0">
            <a:normAutofit fontScale="85000" lnSpcReduction="20000"/>
          </a:bodyPr>
          <a:lstStyle/>
          <a:p>
            <a:pPr marL="0" indent="0" algn="ctr">
              <a:spcBef>
                <a:spcPts val="0"/>
              </a:spcBef>
              <a:spcAft>
                <a:spcPts val="600"/>
              </a:spcAft>
              <a:buClr>
                <a:schemeClr val="tx2">
                  <a:lumMod val="60000"/>
                  <a:lumOff val="40000"/>
                </a:schemeClr>
              </a:buClr>
              <a:buNone/>
            </a:pPr>
            <a:r>
              <a:rPr lang="en-US" sz="2400" spc="80" dirty="0">
                <a:solidFill>
                  <a:schemeClr val="tx1">
                    <a:lumMod val="85000"/>
                    <a:lumOff val="15000"/>
                  </a:schemeClr>
                </a:solidFill>
              </a:rPr>
              <a:t>While the GC effectively handles a good portion of memory, it doesn't guarantee a foolproof solution to memory leaking. The GC is pretty smart, but not flawless. Memory leaks can still sneak up!</a:t>
            </a:r>
          </a:p>
        </p:txBody>
      </p:sp>
    </p:spTree>
    <p:extLst>
      <p:ext uri="{BB962C8B-B14F-4D97-AF65-F5344CB8AC3E}">
        <p14:creationId xmlns:p14="http://schemas.microsoft.com/office/powerpoint/2010/main" val="4250691869"/>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7E5DB9-047E-4B99-96C4-E508AF14C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6C4C32-613C-4BB8-9DBD-314668DFA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solidFill>
            <a:schemeClr val="bg2"/>
          </a:solidFill>
          <a:ln w="6350" cap="sq" cmpd="sng" algn="ctr">
            <a:noFill/>
            <a:prstDash val="solid"/>
            <a:miter lim="800000"/>
          </a:ln>
          <a:effectLst/>
        </p:spPr>
      </p:sp>
      <p:sp>
        <p:nvSpPr>
          <p:cNvPr id="2" name="Titre 1">
            <a:extLst>
              <a:ext uri="{FF2B5EF4-FFF2-40B4-BE49-F238E27FC236}">
                <a16:creationId xmlns:a16="http://schemas.microsoft.com/office/drawing/2014/main" id="{EE0D9B73-52B5-4C7A-AD73-457FA8EACB8A}"/>
              </a:ext>
            </a:extLst>
          </p:cNvPr>
          <p:cNvSpPr>
            <a:spLocks noGrp="1"/>
          </p:cNvSpPr>
          <p:nvPr>
            <p:ph type="title"/>
          </p:nvPr>
        </p:nvSpPr>
        <p:spPr>
          <a:xfrm>
            <a:off x="578442" y="689472"/>
            <a:ext cx="3765200" cy="5479056"/>
          </a:xfrm>
        </p:spPr>
        <p:txBody>
          <a:bodyPr>
            <a:normAutofit/>
          </a:bodyPr>
          <a:lstStyle/>
          <a:p>
            <a:pPr algn="ctr"/>
            <a:r>
              <a:rPr lang="fr-FR" dirty="0"/>
              <a:t>Conclusion</a:t>
            </a:r>
            <a:endParaRPr lang="en-US"/>
          </a:p>
        </p:txBody>
      </p:sp>
      <p:sp>
        <p:nvSpPr>
          <p:cNvPr id="13" name="Rectangle 12">
            <a:extLst>
              <a:ext uri="{FF2B5EF4-FFF2-40B4-BE49-F238E27FC236}">
                <a16:creationId xmlns:a16="http://schemas.microsoft.com/office/drawing/2014/main" id="{55973FA6-2A55-4BD8-A266-8F0F39355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7837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Espace réservé du contenu 2">
            <a:extLst>
              <a:ext uri="{FF2B5EF4-FFF2-40B4-BE49-F238E27FC236}">
                <a16:creationId xmlns:a16="http://schemas.microsoft.com/office/drawing/2014/main" id="{E1657001-5FCF-10D2-45B4-BC3F0AC04848}"/>
              </a:ext>
            </a:extLst>
          </p:cNvPr>
          <p:cNvGraphicFramePr>
            <a:graphicFrameLocks noGrp="1"/>
          </p:cNvGraphicFramePr>
          <p:nvPr>
            <p:ph idx="1"/>
            <p:extLst>
              <p:ext uri="{D42A27DB-BD31-4B8C-83A1-F6EECF244321}">
                <p14:modId xmlns:p14="http://schemas.microsoft.com/office/powerpoint/2010/main" val="590252821"/>
              </p:ext>
            </p:extLst>
          </p:nvPr>
        </p:nvGraphicFramePr>
        <p:xfrm>
          <a:off x="5138058" y="800947"/>
          <a:ext cx="6246248" cy="5207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2446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CF9A2BAF-0F59-46A1-ADAE-18D874549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1033" name="Rectangle 1032">
            <a:extLst>
              <a:ext uri="{FF2B5EF4-FFF2-40B4-BE49-F238E27FC236}">
                <a16:creationId xmlns:a16="http://schemas.microsoft.com/office/drawing/2014/main" id="{ABFA8CD2-9DD1-463F-94B6-F2A390BC9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2B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at's All Folks - Bugs Bunny - YouTube">
            <a:extLst>
              <a:ext uri="{FF2B5EF4-FFF2-40B4-BE49-F238E27FC236}">
                <a16:creationId xmlns:a16="http://schemas.microsoft.com/office/drawing/2014/main" id="{625E1191-0F32-4A9F-8FCA-A9633892D2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4" r="1" b="6546"/>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92B53684-2A8B-4C6B-8F55-3B5CE3994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941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83" name="Rectangle 2060">
            <a:extLst>
              <a:ext uri="{FF2B5EF4-FFF2-40B4-BE49-F238E27FC236}">
                <a16:creationId xmlns:a16="http://schemas.microsoft.com/office/drawing/2014/main" id="{E225F756-FE77-4EB1-9501-06B62CE39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2085" name="Rectangle 2062">
            <a:extLst>
              <a:ext uri="{FF2B5EF4-FFF2-40B4-BE49-F238E27FC236}">
                <a16:creationId xmlns:a16="http://schemas.microsoft.com/office/drawing/2014/main" id="{8544F52C-E876-4A29-8A00-78436AC4E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087" name="Rectangle 2064">
            <a:extLst>
              <a:ext uri="{FF2B5EF4-FFF2-40B4-BE49-F238E27FC236}">
                <a16:creationId xmlns:a16="http://schemas.microsoft.com/office/drawing/2014/main" id="{32288E7E-64BC-401B-8FDA-AEB354642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2089" name="Rectangle 2066">
            <a:extLst>
              <a:ext uri="{FF2B5EF4-FFF2-40B4-BE49-F238E27FC236}">
                <a16:creationId xmlns:a16="http://schemas.microsoft.com/office/drawing/2014/main" id="{BF485E6A-7C20-48DB-8029-1B53AA277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91" name="Group 2068">
            <a:extLst>
              <a:ext uri="{FF2B5EF4-FFF2-40B4-BE49-F238E27FC236}">
                <a16:creationId xmlns:a16="http://schemas.microsoft.com/office/drawing/2014/main" id="{F0CC3F86-3A9E-41E0-9CBE-799C8F5106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2070" name="Straight Connector 2069">
              <a:extLst>
                <a:ext uri="{FF2B5EF4-FFF2-40B4-BE49-F238E27FC236}">
                  <a16:creationId xmlns:a16="http://schemas.microsoft.com/office/drawing/2014/main" id="{21EFCD17-D02B-4B68-8F9A-950396CD08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839BCCF-E2F2-4740-8CBE-7BF59F3ACC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FC2F578B-A859-4F76-BA6A-A59823D546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093" name="Rectangle 2073">
            <a:extLst>
              <a:ext uri="{FF2B5EF4-FFF2-40B4-BE49-F238E27FC236}">
                <a16:creationId xmlns:a16="http://schemas.microsoft.com/office/drawing/2014/main" id="{67C0DB7D-E388-4485-8BCC-232D91DB3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095" name="Rectangle 2075">
            <a:extLst>
              <a:ext uri="{FF2B5EF4-FFF2-40B4-BE49-F238E27FC236}">
                <a16:creationId xmlns:a16="http://schemas.microsoft.com/office/drawing/2014/main" id="{912A42A8-A230-4E3E-A00C-8DDC3C15B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77">
            <a:extLst>
              <a:ext uri="{FF2B5EF4-FFF2-40B4-BE49-F238E27FC236}">
                <a16:creationId xmlns:a16="http://schemas.microsoft.com/office/drawing/2014/main" id="{DAED6EEC-165D-41E4-887F-616E9BDA9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909241"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098" name="Rectangle 2079">
            <a:extLst>
              <a:ext uri="{FF2B5EF4-FFF2-40B4-BE49-F238E27FC236}">
                <a16:creationId xmlns:a16="http://schemas.microsoft.com/office/drawing/2014/main" id="{9D135CD1-FCA1-418D-8EAA-04B4F66F1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227" y="805446"/>
            <a:ext cx="6570161" cy="5244497"/>
          </a:xfrm>
          <a:prstGeom prst="rect">
            <a:avLst/>
          </a:prstGeom>
          <a:solidFill>
            <a:schemeClr val="tx2"/>
          </a:solidFill>
          <a:ln w="6350" cap="sq" cmpd="sng" algn="ctr">
            <a:solidFill>
              <a:schemeClr val="tx1">
                <a:lumMod val="75000"/>
                <a:lumOff val="25000"/>
              </a:schemeClr>
            </a:solidFill>
            <a:prstDash val="solid"/>
            <a:miter lim="800000"/>
          </a:ln>
          <a:effectLst/>
        </p:spPr>
      </p:sp>
      <p:sp>
        <p:nvSpPr>
          <p:cNvPr id="2082" name="Rectangle 2081">
            <a:extLst>
              <a:ext uri="{FF2B5EF4-FFF2-40B4-BE49-F238E27FC236}">
                <a16:creationId xmlns:a16="http://schemas.microsoft.com/office/drawing/2014/main" id="{0ED28AF1-65AA-46E5-9146-A8EF4919F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83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84" name="Straight Connector 2083">
            <a:extLst>
              <a:ext uri="{FF2B5EF4-FFF2-40B4-BE49-F238E27FC236}">
                <a16:creationId xmlns:a16="http://schemas.microsoft.com/office/drawing/2014/main" id="{74E9C688-24B1-4BD3-9DAC-7E37458AA5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7E906746-EA99-4906-AE5B-D3024C4B76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3777"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23D1AB08-29A6-47AF-8363-D30E17488B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1286150"/>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090" name="Rectangle 2089">
            <a:extLst>
              <a:ext uri="{FF2B5EF4-FFF2-40B4-BE49-F238E27FC236}">
                <a16:creationId xmlns:a16="http://schemas.microsoft.com/office/drawing/2014/main" id="{E3D69858-1668-4387-AAB7-C5DD3CAE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6876" y="0"/>
            <a:ext cx="4025123" cy="6858000"/>
          </a:xfrm>
          <a:prstGeom prst="rect">
            <a:avLst/>
          </a:prstGeom>
          <a:blipFill dpi="0" rotWithShape="1">
            <a:blip r:embed="rId2">
              <a:alphaModFix amt="4000"/>
              <a:duotone>
                <a:schemeClr val="bg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re 1">
            <a:extLst>
              <a:ext uri="{FF2B5EF4-FFF2-40B4-BE49-F238E27FC236}">
                <a16:creationId xmlns:a16="http://schemas.microsoft.com/office/drawing/2014/main" id="{A5C6F9BB-7106-46D4-8550-531873897F27}"/>
              </a:ext>
            </a:extLst>
          </p:cNvPr>
          <p:cNvSpPr>
            <a:spLocks noGrp="1"/>
          </p:cNvSpPr>
          <p:nvPr>
            <p:ph type="title"/>
          </p:nvPr>
        </p:nvSpPr>
        <p:spPr>
          <a:xfrm>
            <a:off x="8560024" y="1442916"/>
            <a:ext cx="3238829" cy="3252231"/>
          </a:xfrm>
        </p:spPr>
        <p:txBody>
          <a:bodyPr vert="horz" lIns="91440" tIns="45720" rIns="91440" bIns="45720" rtlCol="0" anchor="ctr">
            <a:normAutofit/>
          </a:bodyPr>
          <a:lstStyle/>
          <a:p>
            <a:pPr algn="ctr">
              <a:lnSpc>
                <a:spcPct val="83000"/>
              </a:lnSpc>
            </a:pPr>
            <a:r>
              <a:rPr lang="en-US" cap="all" spc="-100">
                <a:solidFill>
                  <a:srgbClr val="FFFFFF"/>
                </a:solidFill>
              </a:rPr>
              <a:t>Books</a:t>
            </a:r>
          </a:p>
        </p:txBody>
      </p:sp>
      <p:sp>
        <p:nvSpPr>
          <p:cNvPr id="2092" name="Rectangle 2091">
            <a:extLst>
              <a:ext uri="{FF2B5EF4-FFF2-40B4-BE49-F238E27FC236}">
                <a16:creationId xmlns:a16="http://schemas.microsoft.com/office/drawing/2014/main" id="{74D1D221-4F09-409E-9191-9B39B2FD5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2958" y="1691640"/>
            <a:ext cx="2937320" cy="40365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Une image contenant carte&#10;&#10;Description générée automatiquement">
            <a:extLst>
              <a:ext uri="{FF2B5EF4-FFF2-40B4-BE49-F238E27FC236}">
                <a16:creationId xmlns:a16="http://schemas.microsoft.com/office/drawing/2014/main" id="{03E4C7F0-546B-4592-B657-543B31331B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13956" y="1871106"/>
            <a:ext cx="2583495" cy="3690708"/>
          </a:xfrm>
          <a:prstGeom prst="rect">
            <a:avLst/>
          </a:prstGeom>
          <a:noFill/>
          <a:extLst>
            <a:ext uri="{909E8E84-426E-40DD-AFC4-6F175D3DCCD1}">
              <a14:hiddenFill xmlns:a14="http://schemas.microsoft.com/office/drawing/2010/main">
                <a:solidFill>
                  <a:srgbClr val="FFFFFF"/>
                </a:solidFill>
              </a14:hiddenFill>
            </a:ext>
          </a:extLst>
        </p:spPr>
      </p:pic>
      <p:sp>
        <p:nvSpPr>
          <p:cNvPr id="2094" name="Rectangle 2093">
            <a:extLst>
              <a:ext uri="{FF2B5EF4-FFF2-40B4-BE49-F238E27FC236}">
                <a16:creationId xmlns:a16="http://schemas.microsoft.com/office/drawing/2014/main" id="{166F11C9-22B5-4911-B5DC-CA36F7345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3989" y="1700253"/>
            <a:ext cx="2795955" cy="19267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mazon.fr - Engineering a Compiler. - Cooper, Keith D., Torczon, Linda -  Livres">
            <a:extLst>
              <a:ext uri="{FF2B5EF4-FFF2-40B4-BE49-F238E27FC236}">
                <a16:creationId xmlns:a16="http://schemas.microsoft.com/office/drawing/2014/main" id="{276038CA-5A75-47CE-8C55-B407F21D2F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17442" y="1871106"/>
            <a:ext cx="1239844" cy="1604977"/>
          </a:xfrm>
          <a:prstGeom prst="rect">
            <a:avLst/>
          </a:prstGeom>
          <a:noFill/>
          <a:extLst>
            <a:ext uri="{909E8E84-426E-40DD-AFC4-6F175D3DCCD1}">
              <a14:hiddenFill xmlns:a14="http://schemas.microsoft.com/office/drawing/2010/main">
                <a:solidFill>
                  <a:srgbClr val="FFFFFF"/>
                </a:solidFill>
              </a14:hiddenFill>
            </a:ext>
          </a:extLst>
        </p:spPr>
      </p:pic>
      <p:sp>
        <p:nvSpPr>
          <p:cNvPr id="2096" name="Rectangle 2095">
            <a:extLst>
              <a:ext uri="{FF2B5EF4-FFF2-40B4-BE49-F238E27FC236}">
                <a16:creationId xmlns:a16="http://schemas.microsoft.com/office/drawing/2014/main" id="{AF046CC1-D2EC-4A13-8656-799C52DDA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3989" y="3797817"/>
            <a:ext cx="2795955" cy="19303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Garbage Collection: Algorithms for Automatic Dynamic Memory Management:  Jones, Richard, Lins, Rafael D: 9780471941484: Amazon.com: Books">
            <a:extLst>
              <a:ext uri="{FF2B5EF4-FFF2-40B4-BE49-F238E27FC236}">
                <a16:creationId xmlns:a16="http://schemas.microsoft.com/office/drawing/2014/main" id="{E3CE1D65-B785-408C-9157-B4C3F3BBDE2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11078" y="3954840"/>
            <a:ext cx="1252571" cy="1626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824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49" name="Rectangle 103">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150" name="Rectangle 105">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51" name="Rectangle 107">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2" name="Rectangle 109">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3" name="Group 111">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13" name="Straight Connector 112">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useBgFill="1">
        <p:nvSpPr>
          <p:cNvPr id="154" name="Rectangle 116">
            <a:extLst>
              <a:ext uri="{FF2B5EF4-FFF2-40B4-BE49-F238E27FC236}">
                <a16:creationId xmlns:a16="http://schemas.microsoft.com/office/drawing/2014/main" id="{C9B86A69-B83B-4FF4-B2BB-A5AB35503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55" name="Rectangle 118">
            <a:extLst>
              <a:ext uri="{FF2B5EF4-FFF2-40B4-BE49-F238E27FC236}">
                <a16:creationId xmlns:a16="http://schemas.microsoft.com/office/drawing/2014/main" id="{BBFB7D5F-C09C-4DE7-9E88-B651BE7B0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4" y="0"/>
            <a:ext cx="12192000" cy="6858000"/>
          </a:xfrm>
          <a:prstGeom prst="rect">
            <a:avLst/>
          </a:prstGeom>
          <a:blipFill dpi="0" rotWithShape="1">
            <a:blip r:embed="rId2">
              <a:alphaModFix amt="12000"/>
              <a:duotone>
                <a:schemeClr val="accent1">
                  <a:shade val="45000"/>
                  <a:satMod val="135000"/>
                </a:schemeClr>
                <a:prstClr val="white"/>
              </a:duotone>
            </a:blip>
            <a:srcRect/>
            <a:tile tx="-146050" ty="-114300" sx="53000" sy="53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6" name="Rectangle 120">
            <a:extLst>
              <a:ext uri="{FF2B5EF4-FFF2-40B4-BE49-F238E27FC236}">
                <a16:creationId xmlns:a16="http://schemas.microsoft.com/office/drawing/2014/main" id="{C270A3F7-E900-4731-8B0D-9CE5B2C4F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269159" cy="5571072"/>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57" name="Rectangle 122">
            <a:extLst>
              <a:ext uri="{FF2B5EF4-FFF2-40B4-BE49-F238E27FC236}">
                <a16:creationId xmlns:a16="http://schemas.microsoft.com/office/drawing/2014/main" id="{84593C0D-DB41-41E1-B13C-98D232A3F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16" y="809244"/>
            <a:ext cx="5943600" cy="5239512"/>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EDE9134A-98DF-486B-8EFD-8CE1C4346627}"/>
              </a:ext>
            </a:extLst>
          </p:cNvPr>
          <p:cNvSpPr>
            <a:spLocks noGrp="1"/>
          </p:cNvSpPr>
          <p:nvPr>
            <p:ph type="title"/>
          </p:nvPr>
        </p:nvSpPr>
        <p:spPr>
          <a:xfrm>
            <a:off x="1243632" y="1559768"/>
            <a:ext cx="5068568" cy="3135379"/>
          </a:xfrm>
        </p:spPr>
        <p:txBody>
          <a:bodyPr vert="horz" lIns="91440" tIns="45720" rIns="91440" bIns="45720" rtlCol="0" anchor="ctr">
            <a:normAutofit/>
          </a:bodyPr>
          <a:lstStyle/>
          <a:p>
            <a:r>
              <a:rPr lang="en-US" sz="6000"/>
              <a:t>Thank you !</a:t>
            </a:r>
          </a:p>
        </p:txBody>
      </p:sp>
      <p:sp>
        <p:nvSpPr>
          <p:cNvPr id="3" name="Espace réservé du texte 2">
            <a:extLst>
              <a:ext uri="{FF2B5EF4-FFF2-40B4-BE49-F238E27FC236}">
                <a16:creationId xmlns:a16="http://schemas.microsoft.com/office/drawing/2014/main" id="{45ED964B-1CB4-4CCF-8F18-B2EBBCDAA5F9}"/>
              </a:ext>
            </a:extLst>
          </p:cNvPr>
          <p:cNvSpPr>
            <a:spLocks noGrp="1"/>
          </p:cNvSpPr>
          <p:nvPr>
            <p:ph type="body" idx="1"/>
          </p:nvPr>
        </p:nvSpPr>
        <p:spPr>
          <a:xfrm>
            <a:off x="1243633" y="4708186"/>
            <a:ext cx="5068567" cy="797089"/>
          </a:xfrm>
        </p:spPr>
        <p:txBody>
          <a:bodyPr vert="horz" lIns="91440" tIns="45720" rIns="91440" bIns="45720" rtlCol="0">
            <a:normAutofit/>
          </a:bodyPr>
          <a:lstStyle/>
          <a:p>
            <a:pPr>
              <a:spcBef>
                <a:spcPts val="0"/>
              </a:spcBef>
              <a:spcAft>
                <a:spcPts val="600"/>
              </a:spcAft>
            </a:pPr>
            <a:r>
              <a:rPr lang="en-US" spc="80">
                <a:hlinkClick r:id="rId3"/>
              </a:rPr>
              <a:t>Ressources</a:t>
            </a:r>
            <a:endParaRPr lang="en-US" spc="80"/>
          </a:p>
        </p:txBody>
      </p:sp>
      <p:sp>
        <p:nvSpPr>
          <p:cNvPr id="158" name="Rectangle 124">
            <a:extLst>
              <a:ext uri="{FF2B5EF4-FFF2-40B4-BE49-F238E27FC236}">
                <a16:creationId xmlns:a16="http://schemas.microsoft.com/office/drawing/2014/main" id="{117FEDD2-6A05-4073-89B4-319F4646A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7796"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9" name="Straight Connector 126">
            <a:extLst>
              <a:ext uri="{FF2B5EF4-FFF2-40B4-BE49-F238E27FC236}">
                <a16:creationId xmlns:a16="http://schemas.microsoft.com/office/drawing/2014/main" id="{5471FC86-8C26-4C17-B5DC-F91692986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60" name="Straight Connector 128">
            <a:extLst>
              <a:ext uri="{FF2B5EF4-FFF2-40B4-BE49-F238E27FC236}">
                <a16:creationId xmlns:a16="http://schemas.microsoft.com/office/drawing/2014/main" id="{52C1022C-5ADE-4749-B05B-6B66CEB648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3736"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61" name="Straight Connector 130">
            <a:extLst>
              <a:ext uri="{FF2B5EF4-FFF2-40B4-BE49-F238E27FC236}">
                <a16:creationId xmlns:a16="http://schemas.microsoft.com/office/drawing/2014/main" id="{0553AC74-4C2E-4733-9ABB-086DFAA3C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1286150"/>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sp>
        <p:nvSpPr>
          <p:cNvPr id="162" name="Rectangle 132">
            <a:extLst>
              <a:ext uri="{FF2B5EF4-FFF2-40B4-BE49-F238E27FC236}">
                <a16:creationId xmlns:a16="http://schemas.microsoft.com/office/drawing/2014/main" id="{C107510D-BEAA-44C6-97C0-9D334CC00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055" y="0"/>
            <a:ext cx="4636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6" descr="Smiling Face with No Fill">
            <a:extLst>
              <a:ext uri="{FF2B5EF4-FFF2-40B4-BE49-F238E27FC236}">
                <a16:creationId xmlns:a16="http://schemas.microsoft.com/office/drawing/2014/main" id="{380810FE-EDDF-4CEC-7105-62D2CFD12F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99519" y="1755316"/>
            <a:ext cx="3357629" cy="3357629"/>
          </a:xfrm>
          <a:prstGeom prst="rect">
            <a:avLst/>
          </a:prstGeom>
        </p:spPr>
      </p:pic>
    </p:spTree>
    <p:extLst>
      <p:ext uri="{BB962C8B-B14F-4D97-AF65-F5344CB8AC3E}">
        <p14:creationId xmlns:p14="http://schemas.microsoft.com/office/powerpoint/2010/main" val="3378979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8CD641-9DEB-4AF5-8236-E9C9CD4C9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prstClr val="white"/>
                </a:solidFill>
              </a:rPr>
              <a:t>C</a:t>
            </a:r>
          </a:p>
        </p:txBody>
      </p:sp>
      <p:sp>
        <p:nvSpPr>
          <p:cNvPr id="12" name="Rectangle 11">
            <a:extLst>
              <a:ext uri="{FF2B5EF4-FFF2-40B4-BE49-F238E27FC236}">
                <a16:creationId xmlns:a16="http://schemas.microsoft.com/office/drawing/2014/main" id="{5D5E296C-7F37-495B-9C8F-C56402F0B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D4FEA77F-6150-4990-AB1A-6C6AD09F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6" name="Rectangle 15">
            <a:extLst>
              <a:ext uri="{FF2B5EF4-FFF2-40B4-BE49-F238E27FC236}">
                <a16:creationId xmlns:a16="http://schemas.microsoft.com/office/drawing/2014/main" id="{66CC1B5B-CB1B-482B-BF03-89D1498F6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1B537E3F-FCF5-4357-95F0-E51BBB46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9" name="Straight Connector 18">
              <a:extLst>
                <a:ext uri="{FF2B5EF4-FFF2-40B4-BE49-F238E27FC236}">
                  <a16:creationId xmlns:a16="http://schemas.microsoft.com/office/drawing/2014/main" id="{D7DF7FB3-680A-495D-816C-0B5753E73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CC6119-A328-47FF-B1A6-2D09C09333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585677-2F18-48C1-8C09-C26AD3F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useBgFill="1">
        <p:nvSpPr>
          <p:cNvPr id="23" name="Rectangle 22">
            <a:extLst>
              <a:ext uri="{FF2B5EF4-FFF2-40B4-BE49-F238E27FC236}">
                <a16:creationId xmlns:a16="http://schemas.microsoft.com/office/drawing/2014/main" id="{C82BAEE8-511C-4F88-8C15-CCCB76D0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8063F48-0666-4FAD-93CE-260C63B1B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146050" ty="-114300" sx="53000" sy="5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7" name="Rectangle 26">
            <a:extLst>
              <a:ext uri="{FF2B5EF4-FFF2-40B4-BE49-F238E27FC236}">
                <a16:creationId xmlns:a16="http://schemas.microsoft.com/office/drawing/2014/main" id="{3902F946-F788-48B1-8FE8-1260C20C8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9" name="Rectangle 28">
            <a:extLst>
              <a:ext uri="{FF2B5EF4-FFF2-40B4-BE49-F238E27FC236}">
                <a16:creationId xmlns:a16="http://schemas.microsoft.com/office/drawing/2014/main" id="{9782C6AC-9E78-4AC5-B98F-A466F06DB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35" y="621793"/>
            <a:ext cx="10951919" cy="5614416"/>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6634D085-004D-4C2A-804A-A8C45BE471B1}"/>
              </a:ext>
            </a:extLst>
          </p:cNvPr>
          <p:cNvSpPr>
            <a:spLocks noGrp="1"/>
          </p:cNvSpPr>
          <p:nvPr>
            <p:ph type="title"/>
          </p:nvPr>
        </p:nvSpPr>
        <p:spPr>
          <a:xfrm>
            <a:off x="1241170" y="3659110"/>
            <a:ext cx="9732773" cy="1465112"/>
          </a:xfrm>
        </p:spPr>
        <p:txBody>
          <a:bodyPr vert="horz" lIns="91440" tIns="45720" rIns="91440" bIns="45720" rtlCol="0" anchor="ctr">
            <a:normAutofit/>
          </a:bodyPr>
          <a:lstStyle/>
          <a:p>
            <a:pPr algn="ctr">
              <a:lnSpc>
                <a:spcPct val="83000"/>
              </a:lnSpc>
            </a:pPr>
            <a:r>
              <a:rPr lang="en-US" sz="5100" cap="all" spc="-100">
                <a:solidFill>
                  <a:schemeClr val="bg1"/>
                </a:solidFill>
              </a:rPr>
              <a:t>Open Philosophical Question</a:t>
            </a:r>
          </a:p>
        </p:txBody>
      </p:sp>
      <p:sp>
        <p:nvSpPr>
          <p:cNvPr id="3" name="Espace réservé du contenu 2">
            <a:extLst>
              <a:ext uri="{FF2B5EF4-FFF2-40B4-BE49-F238E27FC236}">
                <a16:creationId xmlns:a16="http://schemas.microsoft.com/office/drawing/2014/main" id="{A056BE0A-0A9D-4522-ABCB-419C26536B37}"/>
              </a:ext>
            </a:extLst>
          </p:cNvPr>
          <p:cNvSpPr>
            <a:spLocks noGrp="1"/>
          </p:cNvSpPr>
          <p:nvPr>
            <p:ph idx="1"/>
          </p:nvPr>
        </p:nvSpPr>
        <p:spPr>
          <a:xfrm>
            <a:off x="1371600" y="5124222"/>
            <a:ext cx="9517450" cy="638904"/>
          </a:xfrm>
        </p:spPr>
        <p:txBody>
          <a:bodyPr vert="horz" lIns="91440" tIns="45720" rIns="91440" bIns="45720" rtlCol="0">
            <a:normAutofit/>
          </a:bodyPr>
          <a:lstStyle/>
          <a:p>
            <a:pPr marL="0" indent="0" algn="ctr">
              <a:spcBef>
                <a:spcPts val="0"/>
              </a:spcBef>
              <a:spcAft>
                <a:spcPts val="600"/>
              </a:spcAft>
              <a:buNone/>
            </a:pPr>
            <a:r>
              <a:rPr lang="en-US" sz="1600" spc="80">
                <a:solidFill>
                  <a:schemeClr val="bg2"/>
                </a:solidFill>
              </a:rPr>
              <a:t>Are you satisfied with the current status of programming languages?</a:t>
            </a:r>
          </a:p>
        </p:txBody>
      </p:sp>
      <p:sp>
        <p:nvSpPr>
          <p:cNvPr id="31" name="Rectangle 30">
            <a:extLst>
              <a:ext uri="{FF2B5EF4-FFF2-40B4-BE49-F238E27FC236}">
                <a16:creationId xmlns:a16="http://schemas.microsoft.com/office/drawing/2014/main" id="{F92FB751-4193-4666-9F39-1CDF96FD0C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3" name="Group 32">
            <a:extLst>
              <a:ext uri="{FF2B5EF4-FFF2-40B4-BE49-F238E27FC236}">
                <a16:creationId xmlns:a16="http://schemas.microsoft.com/office/drawing/2014/main" id="{CC547666-6BC2-4126-AF64-5A7DE9FE88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446823"/>
            <a:ext cx="1691640" cy="645295"/>
            <a:chOff x="5250180" y="1267730"/>
            <a:chExt cx="1691640" cy="645295"/>
          </a:xfrm>
        </p:grpSpPr>
        <p:cxnSp>
          <p:nvCxnSpPr>
            <p:cNvPr id="34" name="Straight Connector 33">
              <a:extLst>
                <a:ext uri="{FF2B5EF4-FFF2-40B4-BE49-F238E27FC236}">
                  <a16:creationId xmlns:a16="http://schemas.microsoft.com/office/drawing/2014/main" id="{15E714C1-D900-4574-ACE5-2355EA39C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79FBBC0-B387-4916-86C5-510F13BA1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0878BFC-6116-4A2F-8EFA-EB03B7C9B5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pic>
        <p:nvPicPr>
          <p:cNvPr id="7" name="Graphic 6" descr="Question mark">
            <a:extLst>
              <a:ext uri="{FF2B5EF4-FFF2-40B4-BE49-F238E27FC236}">
                <a16:creationId xmlns:a16="http://schemas.microsoft.com/office/drawing/2014/main" id="{68BAF76A-CD26-08A3-A483-76BE812935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2937" y="1395172"/>
            <a:ext cx="2216708" cy="2216708"/>
          </a:xfrm>
          <a:prstGeom prst="rect">
            <a:avLst/>
          </a:prstGeom>
        </p:spPr>
      </p:pic>
    </p:spTree>
    <p:extLst>
      <p:ext uri="{BB962C8B-B14F-4D97-AF65-F5344CB8AC3E}">
        <p14:creationId xmlns:p14="http://schemas.microsoft.com/office/powerpoint/2010/main" val="87662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useBgFill="1">
        <p:nvSpPr>
          <p:cNvPr id="117" name="Rectangle 98">
            <a:extLst>
              <a:ext uri="{FF2B5EF4-FFF2-40B4-BE49-F238E27FC236}">
                <a16:creationId xmlns:a16="http://schemas.microsoft.com/office/drawing/2014/main" id="{4C4A1BB4-E486-4647-9040-8669E4C06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18" name="Rectangle 100">
            <a:extLst>
              <a:ext uri="{FF2B5EF4-FFF2-40B4-BE49-F238E27FC236}">
                <a16:creationId xmlns:a16="http://schemas.microsoft.com/office/drawing/2014/main" id="{32C34ED8-894D-482B-A79C-587726E4D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269159" cy="5571072"/>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9" name="Rectangle 102">
            <a:extLst>
              <a:ext uri="{FF2B5EF4-FFF2-40B4-BE49-F238E27FC236}">
                <a16:creationId xmlns:a16="http://schemas.microsoft.com/office/drawing/2014/main" id="{F102599B-101D-48FA-9914-BB43D2C97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16" y="809244"/>
            <a:ext cx="5943600" cy="5239512"/>
          </a:xfrm>
          <a:prstGeom prst="rect">
            <a:avLst/>
          </a:prstGeom>
          <a:noFill/>
          <a:ln w="6350" cap="sq" cmpd="sng" algn="ctr">
            <a:solidFill>
              <a:schemeClr val="bg2"/>
            </a:solidFill>
            <a:prstDash val="solid"/>
            <a:miter lim="800000"/>
          </a:ln>
          <a:effectLst/>
        </p:spPr>
      </p:sp>
      <p:sp>
        <p:nvSpPr>
          <p:cNvPr id="2" name="Titre 1">
            <a:extLst>
              <a:ext uri="{FF2B5EF4-FFF2-40B4-BE49-F238E27FC236}">
                <a16:creationId xmlns:a16="http://schemas.microsoft.com/office/drawing/2014/main" id="{12999CCC-794C-4C3C-900E-BA3390FE19A4}"/>
              </a:ext>
            </a:extLst>
          </p:cNvPr>
          <p:cNvSpPr>
            <a:spLocks noGrp="1"/>
          </p:cNvSpPr>
          <p:nvPr>
            <p:ph type="ctrTitle"/>
          </p:nvPr>
        </p:nvSpPr>
        <p:spPr>
          <a:xfrm>
            <a:off x="1243632" y="1559768"/>
            <a:ext cx="5068568" cy="3135379"/>
          </a:xfrm>
        </p:spPr>
        <p:txBody>
          <a:bodyPr>
            <a:normAutofit/>
          </a:bodyPr>
          <a:lstStyle/>
          <a:p>
            <a:r>
              <a:rPr lang="en-US" sz="2000" cap="none" dirty="0"/>
              <a:t>A memory leak is a situation where there are objects present in the heap that are no longer used, but the </a:t>
            </a:r>
            <a:r>
              <a:rPr lang="en-US" sz="2000" b="1" cap="none" dirty="0"/>
              <a:t>garbage collector is unable to remove them from memory</a:t>
            </a:r>
            <a:r>
              <a:rPr lang="en-US" sz="2000" cap="none" dirty="0"/>
              <a:t>, and therefore, they're unnecessarily maintained. </a:t>
            </a:r>
            <a:br>
              <a:rPr lang="en-US" sz="2000" cap="none" dirty="0"/>
            </a:br>
            <a:r>
              <a:rPr lang="en-US" sz="2000" cap="none" dirty="0"/>
              <a:t>A memory leak is bad because it </a:t>
            </a:r>
            <a:r>
              <a:rPr lang="en-US" sz="2000" b="1" cap="none" dirty="0"/>
              <a:t>blocks memory resources and degrades system performance over time</a:t>
            </a:r>
            <a:r>
              <a:rPr lang="en-US" sz="2000" cap="none" dirty="0"/>
              <a:t>. If not dealt with, the application will eventually exhaust its resources, finally terminating with a fatal </a:t>
            </a:r>
            <a:r>
              <a:rPr lang="en-US" sz="2000" b="1" cap="none" dirty="0" err="1"/>
              <a:t>java.Lang.Outofmemoryerror</a:t>
            </a:r>
            <a:r>
              <a:rPr lang="en-US" sz="2000" cap="none" dirty="0"/>
              <a:t>.</a:t>
            </a:r>
          </a:p>
        </p:txBody>
      </p:sp>
      <p:sp>
        <p:nvSpPr>
          <p:cNvPr id="3" name="Sous-titre 2">
            <a:extLst>
              <a:ext uri="{FF2B5EF4-FFF2-40B4-BE49-F238E27FC236}">
                <a16:creationId xmlns:a16="http://schemas.microsoft.com/office/drawing/2014/main" id="{DE32E42A-8309-48DF-A67A-F83926A8A2DF}"/>
              </a:ext>
            </a:extLst>
          </p:cNvPr>
          <p:cNvSpPr>
            <a:spLocks noGrp="1"/>
          </p:cNvSpPr>
          <p:nvPr>
            <p:ph type="subTitle" idx="1"/>
          </p:nvPr>
        </p:nvSpPr>
        <p:spPr>
          <a:xfrm>
            <a:off x="1243633" y="4708186"/>
            <a:ext cx="5068567" cy="797089"/>
          </a:xfrm>
        </p:spPr>
        <p:txBody>
          <a:bodyPr>
            <a:normAutofit/>
          </a:bodyPr>
          <a:lstStyle/>
          <a:p>
            <a:pPr>
              <a:spcAft>
                <a:spcPts val="600"/>
              </a:spcAft>
            </a:pPr>
            <a:r>
              <a:rPr lang="fr-FR" dirty="0">
                <a:hlinkClick r:id="rId2"/>
              </a:rPr>
              <a:t>Memory Leak</a:t>
            </a:r>
            <a:endParaRPr lang="en-US" dirty="0"/>
          </a:p>
        </p:txBody>
      </p:sp>
      <p:sp>
        <p:nvSpPr>
          <p:cNvPr id="120" name="Rectangle 104">
            <a:extLst>
              <a:ext uri="{FF2B5EF4-FFF2-40B4-BE49-F238E27FC236}">
                <a16:creationId xmlns:a16="http://schemas.microsoft.com/office/drawing/2014/main" id="{CCDE5D55-56CE-45B8-B19E-A01F5E544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7796"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1" name="Straight Connector 106">
            <a:extLst>
              <a:ext uri="{FF2B5EF4-FFF2-40B4-BE49-F238E27FC236}">
                <a16:creationId xmlns:a16="http://schemas.microsoft.com/office/drawing/2014/main" id="{68759751-33B0-4431-895D-F23B6C27E9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08">
            <a:extLst>
              <a:ext uri="{FF2B5EF4-FFF2-40B4-BE49-F238E27FC236}">
                <a16:creationId xmlns:a16="http://schemas.microsoft.com/office/drawing/2014/main" id="{3D538DB1-D13E-47E6-B6A5-4A71AA2BE6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3736" y="640855"/>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10">
            <a:extLst>
              <a:ext uri="{FF2B5EF4-FFF2-40B4-BE49-F238E27FC236}">
                <a16:creationId xmlns:a16="http://schemas.microsoft.com/office/drawing/2014/main" id="{B4119F91-AC5D-4497-BC5F-2D259D9D2E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1286150"/>
            <a:ext cx="1691640"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sp>
        <p:nvSpPr>
          <p:cNvPr id="124" name="Rectangle 112">
            <a:extLst>
              <a:ext uri="{FF2B5EF4-FFF2-40B4-BE49-F238E27FC236}">
                <a16:creationId xmlns:a16="http://schemas.microsoft.com/office/drawing/2014/main" id="{3889EAAD-63D2-4DC3-A839-46A045420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055" y="0"/>
            <a:ext cx="4636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6" descr="Disque">
            <a:extLst>
              <a:ext uri="{FF2B5EF4-FFF2-40B4-BE49-F238E27FC236}">
                <a16:creationId xmlns:a16="http://schemas.microsoft.com/office/drawing/2014/main" id="{6CE6C327-0DF9-DA97-8277-66BD9D2C46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99519" y="1755316"/>
            <a:ext cx="3357629" cy="3357629"/>
          </a:xfrm>
          <a:prstGeom prst="rect">
            <a:avLst/>
          </a:prstGeom>
        </p:spPr>
      </p:pic>
    </p:spTree>
    <p:extLst>
      <p:ext uri="{BB962C8B-B14F-4D97-AF65-F5344CB8AC3E}">
        <p14:creationId xmlns:p14="http://schemas.microsoft.com/office/powerpoint/2010/main" val="2625899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Rectangle 7">
            <a:extLst>
              <a:ext uri="{FF2B5EF4-FFF2-40B4-BE49-F238E27FC236}">
                <a16:creationId xmlns:a16="http://schemas.microsoft.com/office/drawing/2014/main" id="{66577554-36D9-4AB4-9D46-76AC4A790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96" name="Rectangle 9">
            <a:extLst>
              <a:ext uri="{FF2B5EF4-FFF2-40B4-BE49-F238E27FC236}">
                <a16:creationId xmlns:a16="http://schemas.microsoft.com/office/drawing/2014/main" id="{25F55E26-3E89-4C31-ADE5-C94730585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97" name="Rectangle 11">
            <a:extLst>
              <a:ext uri="{FF2B5EF4-FFF2-40B4-BE49-F238E27FC236}">
                <a16:creationId xmlns:a16="http://schemas.microsoft.com/office/drawing/2014/main" id="{CF75E873-2EC1-4744-A510-C9CED8A5E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solidFill>
            <a:schemeClr val="bg2"/>
          </a:solidFill>
          <a:ln w="9525" cap="sq" cmpd="sng" algn="ctr">
            <a:noFill/>
            <a:prstDash val="solid"/>
            <a:miter lim="800000"/>
          </a:ln>
          <a:effectLst/>
        </p:spPr>
      </p:sp>
      <p:sp>
        <p:nvSpPr>
          <p:cNvPr id="98" name="Rectangle 13">
            <a:extLst>
              <a:ext uri="{FF2B5EF4-FFF2-40B4-BE49-F238E27FC236}">
                <a16:creationId xmlns:a16="http://schemas.microsoft.com/office/drawing/2014/main" id="{95CEB23F-DC25-4957-A6C5-2D060645B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99" name="Group 15">
            <a:extLst>
              <a:ext uri="{FF2B5EF4-FFF2-40B4-BE49-F238E27FC236}">
                <a16:creationId xmlns:a16="http://schemas.microsoft.com/office/drawing/2014/main" id="{F9439589-68CE-4F2E-8851-4A2A43EC29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7" name="Straight Connector 16">
              <a:extLst>
                <a:ext uri="{FF2B5EF4-FFF2-40B4-BE49-F238E27FC236}">
                  <a16:creationId xmlns:a16="http://schemas.microsoft.com/office/drawing/2014/main" id="{A50AFDAA-823E-410E-AA59-59B163EC3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17">
              <a:extLst>
                <a:ext uri="{FF2B5EF4-FFF2-40B4-BE49-F238E27FC236}">
                  <a16:creationId xmlns:a16="http://schemas.microsoft.com/office/drawing/2014/main" id="{394F9F62-BFA0-4A06-9FEB-B0C393C4B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BCD850-0871-4F29-8821-5B688719FD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101" name="Rectangle 20">
            <a:extLst>
              <a:ext uri="{FF2B5EF4-FFF2-40B4-BE49-F238E27FC236}">
                <a16:creationId xmlns:a16="http://schemas.microsoft.com/office/drawing/2014/main" id="{B645BD8A-B13F-463A-9101-4FB883F06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22">
            <a:extLst>
              <a:ext uri="{FF2B5EF4-FFF2-40B4-BE49-F238E27FC236}">
                <a16:creationId xmlns:a16="http://schemas.microsoft.com/office/drawing/2014/main" id="{1AA55ABF-213F-4B65-8B7E-1ED8609F2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400" y="945072"/>
            <a:ext cx="10339129" cy="4055144"/>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103" name="Rectangle 24">
            <a:extLst>
              <a:ext uri="{FF2B5EF4-FFF2-40B4-BE49-F238E27FC236}">
                <a16:creationId xmlns:a16="http://schemas.microsoft.com/office/drawing/2014/main" id="{F8DB4189-B5C4-45EA-AFC5-6739032B8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624" y="1107268"/>
            <a:ext cx="10012680" cy="3730752"/>
          </a:xfrm>
          <a:prstGeom prst="rect">
            <a:avLst/>
          </a:prstGeom>
          <a:solidFill>
            <a:schemeClr val="tx2"/>
          </a:solidFill>
          <a:ln w="6350" cap="sq" cmpd="sng" algn="ctr">
            <a:solidFill>
              <a:srgbClr val="FFFFFF"/>
            </a:solidFill>
            <a:prstDash val="solid"/>
            <a:miter lim="800000"/>
          </a:ln>
          <a:effectLst/>
        </p:spPr>
      </p:sp>
      <p:sp>
        <p:nvSpPr>
          <p:cNvPr id="2" name="Titre 1">
            <a:extLst>
              <a:ext uri="{FF2B5EF4-FFF2-40B4-BE49-F238E27FC236}">
                <a16:creationId xmlns:a16="http://schemas.microsoft.com/office/drawing/2014/main" id="{77F7B4E6-08BE-43FD-BD9C-FB7CA55F629B}"/>
              </a:ext>
            </a:extLst>
          </p:cNvPr>
          <p:cNvSpPr>
            <a:spLocks noGrp="1"/>
          </p:cNvSpPr>
          <p:nvPr>
            <p:ph type="title"/>
          </p:nvPr>
        </p:nvSpPr>
        <p:spPr>
          <a:xfrm>
            <a:off x="1399357" y="1447184"/>
            <a:ext cx="9369214" cy="3069103"/>
          </a:xfrm>
        </p:spPr>
        <p:txBody>
          <a:bodyPr vert="horz" lIns="91440" tIns="45720" rIns="91440" bIns="45720" rtlCol="0" anchor="ctr">
            <a:normAutofit/>
          </a:bodyPr>
          <a:lstStyle/>
          <a:p>
            <a:pPr algn="ctr">
              <a:lnSpc>
                <a:spcPct val="83000"/>
              </a:lnSpc>
            </a:pPr>
            <a:r>
              <a:rPr lang="en-US" sz="7200" b="0" kern="1200" cap="all" spc="-100" baseline="0">
                <a:solidFill>
                  <a:schemeClr val="bg1"/>
                </a:solidFill>
                <a:effectLst>
                  <a:outerShdw blurRad="38100" dist="12700" dir="2700000" algn="tl" rotWithShape="0">
                    <a:prstClr val="black">
                      <a:alpha val="40000"/>
                    </a:prstClr>
                  </a:outerShdw>
                </a:effectLst>
                <a:latin typeface="+mj-lt"/>
                <a:ea typeface="+mn-ea"/>
                <a:cs typeface="+mn-cs"/>
              </a:rPr>
              <a:t>Then …</a:t>
            </a:r>
          </a:p>
        </p:txBody>
      </p:sp>
      <p:sp>
        <p:nvSpPr>
          <p:cNvPr id="3" name="Espace réservé du contenu 2">
            <a:extLst>
              <a:ext uri="{FF2B5EF4-FFF2-40B4-BE49-F238E27FC236}">
                <a16:creationId xmlns:a16="http://schemas.microsoft.com/office/drawing/2014/main" id="{3B242971-6514-466A-96E1-3C33D4C6B6C2}"/>
              </a:ext>
            </a:extLst>
          </p:cNvPr>
          <p:cNvSpPr>
            <a:spLocks noGrp="1"/>
          </p:cNvSpPr>
          <p:nvPr>
            <p:ph idx="1"/>
          </p:nvPr>
        </p:nvSpPr>
        <p:spPr>
          <a:xfrm>
            <a:off x="1399358" y="5232126"/>
            <a:ext cx="9369214" cy="870463"/>
          </a:xfrm>
        </p:spPr>
        <p:txBody>
          <a:bodyPr vert="horz" lIns="91440" tIns="45720" rIns="91440" bIns="45720" rtlCol="0">
            <a:normAutofit/>
          </a:bodyPr>
          <a:lstStyle/>
          <a:p>
            <a:pPr marL="0" indent="0" algn="ctr">
              <a:spcBef>
                <a:spcPts val="0"/>
              </a:spcBef>
              <a:spcAft>
                <a:spcPts val="600"/>
              </a:spcAft>
              <a:buClr>
                <a:schemeClr val="tx2">
                  <a:lumMod val="60000"/>
                  <a:lumOff val="40000"/>
                </a:schemeClr>
              </a:buClr>
              <a:buNone/>
            </a:pPr>
            <a:r>
              <a:rPr lang="en-US" sz="2400" spc="80" dirty="0">
                <a:solidFill>
                  <a:schemeClr val="tx1">
                    <a:lumMod val="85000"/>
                    <a:lumOff val="15000"/>
                  </a:schemeClr>
                </a:solidFill>
              </a:rPr>
              <a:t>Why can't the GC release unused memory?</a:t>
            </a:r>
          </a:p>
        </p:txBody>
      </p:sp>
    </p:spTree>
    <p:extLst>
      <p:ext uri="{BB962C8B-B14F-4D97-AF65-F5344CB8AC3E}">
        <p14:creationId xmlns:p14="http://schemas.microsoft.com/office/powerpoint/2010/main" val="147363516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Rectangle 7">
            <a:extLst>
              <a:ext uri="{FF2B5EF4-FFF2-40B4-BE49-F238E27FC236}">
                <a16:creationId xmlns:a16="http://schemas.microsoft.com/office/drawing/2014/main" id="{66577554-36D9-4AB4-9D46-76AC4A790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96" name="Rectangle 9">
            <a:extLst>
              <a:ext uri="{FF2B5EF4-FFF2-40B4-BE49-F238E27FC236}">
                <a16:creationId xmlns:a16="http://schemas.microsoft.com/office/drawing/2014/main" id="{25F55E26-3E89-4C31-ADE5-C94730585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97" name="Rectangle 11">
            <a:extLst>
              <a:ext uri="{FF2B5EF4-FFF2-40B4-BE49-F238E27FC236}">
                <a16:creationId xmlns:a16="http://schemas.microsoft.com/office/drawing/2014/main" id="{CF75E873-2EC1-4744-A510-C9CED8A5E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solidFill>
            <a:schemeClr val="bg2"/>
          </a:solidFill>
          <a:ln w="9525" cap="sq" cmpd="sng" algn="ctr">
            <a:noFill/>
            <a:prstDash val="solid"/>
            <a:miter lim="800000"/>
          </a:ln>
          <a:effectLst/>
        </p:spPr>
      </p:sp>
      <p:sp>
        <p:nvSpPr>
          <p:cNvPr id="98" name="Rectangle 13">
            <a:extLst>
              <a:ext uri="{FF2B5EF4-FFF2-40B4-BE49-F238E27FC236}">
                <a16:creationId xmlns:a16="http://schemas.microsoft.com/office/drawing/2014/main" id="{95CEB23F-DC25-4957-A6C5-2D060645B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99" name="Group 15">
            <a:extLst>
              <a:ext uri="{FF2B5EF4-FFF2-40B4-BE49-F238E27FC236}">
                <a16:creationId xmlns:a16="http://schemas.microsoft.com/office/drawing/2014/main" id="{F9439589-68CE-4F2E-8851-4A2A43EC29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7" name="Straight Connector 16">
              <a:extLst>
                <a:ext uri="{FF2B5EF4-FFF2-40B4-BE49-F238E27FC236}">
                  <a16:creationId xmlns:a16="http://schemas.microsoft.com/office/drawing/2014/main" id="{A50AFDAA-823E-410E-AA59-59B163EC3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17">
              <a:extLst>
                <a:ext uri="{FF2B5EF4-FFF2-40B4-BE49-F238E27FC236}">
                  <a16:creationId xmlns:a16="http://schemas.microsoft.com/office/drawing/2014/main" id="{394F9F62-BFA0-4A06-9FEB-B0C393C4B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BCD850-0871-4F29-8821-5B688719FD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useBgFill="1">
        <p:nvSpPr>
          <p:cNvPr id="101" name="Rectangle 20">
            <a:extLst>
              <a:ext uri="{FF2B5EF4-FFF2-40B4-BE49-F238E27FC236}">
                <a16:creationId xmlns:a16="http://schemas.microsoft.com/office/drawing/2014/main" id="{B645BD8A-B13F-463A-9101-4FB883F06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22">
            <a:extLst>
              <a:ext uri="{FF2B5EF4-FFF2-40B4-BE49-F238E27FC236}">
                <a16:creationId xmlns:a16="http://schemas.microsoft.com/office/drawing/2014/main" id="{1AA55ABF-213F-4B65-8B7E-1ED8609F2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400" y="945072"/>
            <a:ext cx="10339129" cy="4055144"/>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103" name="Rectangle 24">
            <a:extLst>
              <a:ext uri="{FF2B5EF4-FFF2-40B4-BE49-F238E27FC236}">
                <a16:creationId xmlns:a16="http://schemas.microsoft.com/office/drawing/2014/main" id="{F8DB4189-B5C4-45EA-AFC5-6739032B8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624" y="1107268"/>
            <a:ext cx="10012680" cy="3730752"/>
          </a:xfrm>
          <a:prstGeom prst="rect">
            <a:avLst/>
          </a:prstGeom>
          <a:solidFill>
            <a:schemeClr val="tx2"/>
          </a:solidFill>
          <a:ln w="6350" cap="sq" cmpd="sng" algn="ctr">
            <a:solidFill>
              <a:srgbClr val="FFFFFF"/>
            </a:solidFill>
            <a:prstDash val="solid"/>
            <a:miter lim="800000"/>
          </a:ln>
          <a:effectLst/>
        </p:spPr>
      </p:sp>
      <p:sp>
        <p:nvSpPr>
          <p:cNvPr id="2" name="Titre 1">
            <a:extLst>
              <a:ext uri="{FF2B5EF4-FFF2-40B4-BE49-F238E27FC236}">
                <a16:creationId xmlns:a16="http://schemas.microsoft.com/office/drawing/2014/main" id="{77F7B4E6-08BE-43FD-BD9C-FB7CA55F629B}"/>
              </a:ext>
            </a:extLst>
          </p:cNvPr>
          <p:cNvSpPr>
            <a:spLocks noGrp="1"/>
          </p:cNvSpPr>
          <p:nvPr>
            <p:ph type="title"/>
          </p:nvPr>
        </p:nvSpPr>
        <p:spPr>
          <a:xfrm>
            <a:off x="1399357" y="1447184"/>
            <a:ext cx="9369214" cy="3069103"/>
          </a:xfrm>
        </p:spPr>
        <p:txBody>
          <a:bodyPr vert="horz" lIns="91440" tIns="45720" rIns="91440" bIns="45720" rtlCol="0" anchor="ctr">
            <a:normAutofit/>
          </a:bodyPr>
          <a:lstStyle/>
          <a:p>
            <a:pPr algn="ctr">
              <a:lnSpc>
                <a:spcPct val="83000"/>
              </a:lnSpc>
            </a:pPr>
            <a:r>
              <a:rPr lang="en-US" sz="7200" b="0" kern="1200" cap="all" spc="-100" baseline="0">
                <a:solidFill>
                  <a:schemeClr val="bg1"/>
                </a:solidFill>
                <a:effectLst>
                  <a:outerShdw blurRad="38100" dist="12700" dir="2700000" algn="tl" rotWithShape="0">
                    <a:prstClr val="black">
                      <a:alpha val="40000"/>
                    </a:prstClr>
                  </a:outerShdw>
                </a:effectLst>
                <a:latin typeface="+mj-lt"/>
                <a:ea typeface="+mn-ea"/>
                <a:cs typeface="+mn-cs"/>
              </a:rPr>
              <a:t>Then …</a:t>
            </a:r>
          </a:p>
        </p:txBody>
      </p:sp>
      <p:sp>
        <p:nvSpPr>
          <p:cNvPr id="3" name="Espace réservé du contenu 2">
            <a:extLst>
              <a:ext uri="{FF2B5EF4-FFF2-40B4-BE49-F238E27FC236}">
                <a16:creationId xmlns:a16="http://schemas.microsoft.com/office/drawing/2014/main" id="{3B242971-6514-466A-96E1-3C33D4C6B6C2}"/>
              </a:ext>
            </a:extLst>
          </p:cNvPr>
          <p:cNvSpPr>
            <a:spLocks noGrp="1"/>
          </p:cNvSpPr>
          <p:nvPr>
            <p:ph idx="1"/>
          </p:nvPr>
        </p:nvSpPr>
        <p:spPr>
          <a:xfrm>
            <a:off x="1399358" y="5232126"/>
            <a:ext cx="9369214" cy="870463"/>
          </a:xfrm>
        </p:spPr>
        <p:txBody>
          <a:bodyPr vert="horz" lIns="91440" tIns="45720" rIns="91440" bIns="45720" rtlCol="0">
            <a:normAutofit/>
          </a:bodyPr>
          <a:lstStyle/>
          <a:p>
            <a:pPr marL="0" indent="0" algn="ctr">
              <a:spcBef>
                <a:spcPts val="0"/>
              </a:spcBef>
              <a:spcAft>
                <a:spcPts val="600"/>
              </a:spcAft>
              <a:buClr>
                <a:schemeClr val="tx2">
                  <a:lumMod val="60000"/>
                  <a:lumOff val="40000"/>
                </a:schemeClr>
              </a:buClr>
              <a:buNone/>
            </a:pPr>
            <a:r>
              <a:rPr lang="en-US" sz="2400" spc="80" dirty="0">
                <a:solidFill>
                  <a:schemeClr val="tx1">
                    <a:lumMod val="85000"/>
                    <a:lumOff val="15000"/>
                  </a:schemeClr>
                </a:solidFill>
              </a:rPr>
              <a:t>Are there other types of memory problems that a program can cause?</a:t>
            </a:r>
          </a:p>
        </p:txBody>
      </p:sp>
    </p:spTree>
    <p:extLst>
      <p:ext uri="{BB962C8B-B14F-4D97-AF65-F5344CB8AC3E}">
        <p14:creationId xmlns:p14="http://schemas.microsoft.com/office/powerpoint/2010/main" val="415486429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illage">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86E303151E22479DBB63C25A6E8F9C" ma:contentTypeVersion="2" ma:contentTypeDescription="Crée un document." ma:contentTypeScope="" ma:versionID="5c7beaebeb74e0389c0acb7a81cc7ffb">
  <xsd:schema xmlns:xsd="http://www.w3.org/2001/XMLSchema" xmlns:xs="http://www.w3.org/2001/XMLSchema" xmlns:p="http://schemas.microsoft.com/office/2006/metadata/properties" xmlns:ns2="cfb3b8ba-d45a-48b6-b7e5-83cfad3965f7" targetNamespace="http://schemas.microsoft.com/office/2006/metadata/properties" ma:root="true" ma:fieldsID="f78a85ff99c703b4fd3a928024680bac" ns2:_="">
    <xsd:import namespace="cfb3b8ba-d45a-48b6-b7e5-83cfad3965f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b3b8ba-d45a-48b6-b7e5-83cfad396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04262D-B4E5-417C-8EFD-EA53A017FCA8}"/>
</file>

<file path=customXml/itemProps2.xml><?xml version="1.0" encoding="utf-8"?>
<ds:datastoreItem xmlns:ds="http://schemas.openxmlformats.org/officeDocument/2006/customXml" ds:itemID="{CA31710E-E21B-4E24-829C-E9456F2439D2}"/>
</file>

<file path=customXml/itemProps3.xml><?xml version="1.0" encoding="utf-8"?>
<ds:datastoreItem xmlns:ds="http://schemas.openxmlformats.org/officeDocument/2006/customXml" ds:itemID="{6CE171B8-1248-4BA3-AE66-83EFC3BD8C62}"/>
</file>

<file path=docProps/app.xml><?xml version="1.0" encoding="utf-8"?>
<Properties xmlns="http://schemas.openxmlformats.org/officeDocument/2006/extended-properties" xmlns:vt="http://schemas.openxmlformats.org/officeDocument/2006/docPropsVTypes">
  <Template>Savon</Template>
  <TotalTime>973</TotalTime>
  <Words>2925</Words>
  <Application>Microsoft Office PowerPoint</Application>
  <PresentationFormat>Grand écran</PresentationFormat>
  <Paragraphs>209</Paragraphs>
  <Slides>64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64</vt:i4>
      </vt:variant>
    </vt:vector>
  </HeadingPairs>
  <TitlesOfParts>
    <vt:vector size="69" baseType="lpstr">
      <vt:lpstr>Arial Unicode MS</vt:lpstr>
      <vt:lpstr>Arial</vt:lpstr>
      <vt:lpstr>Century Gothic</vt:lpstr>
      <vt:lpstr>JetBrains Mono</vt:lpstr>
      <vt:lpstr>Savon</vt:lpstr>
      <vt:lpstr>How to avoid memory issues?</vt:lpstr>
      <vt:lpstr>Some stats …</vt:lpstr>
      <vt:lpstr>Then …</vt:lpstr>
      <vt:lpstr>Memory unsafety is a property of some programming languages where they allow the programmer to introduce certain types of bugs and allow these bugs to cause serious security issues. These bugs deal with errors in how memory is used spatially and temporally.</vt:lpstr>
      <vt:lpstr>how is this possible?</vt:lpstr>
      <vt:lpstr>GC isn’t a magician !</vt:lpstr>
      <vt:lpstr>A memory leak is a situation where there are objects present in the heap that are no longer used, but the garbage collector is unable to remove them from memory, and therefore, they're unnecessarily maintained.  A memory leak is bad because it blocks memory resources and degrades system performance over time. If not dealt with, the application will eventually exhaust its resources, finally terminating with a fatal java.Lang.Outofmemoryerror.</vt:lpstr>
      <vt:lpstr>Then …</vt:lpstr>
      <vt:lpstr>Then …</vt:lpstr>
      <vt:lpstr>What we’ll see ?</vt:lpstr>
      <vt:lpstr>Running Program’s Memory</vt:lpstr>
      <vt:lpstr>Running Program’s Memory</vt:lpstr>
      <vt:lpstr>Présentation PowerPoint</vt:lpstr>
      <vt:lpstr>Présentation PowerPoint</vt:lpstr>
      <vt:lpstr>what should we remember at this level?</vt:lpstr>
      <vt:lpstr>Wait, wait, Wait !</vt:lpstr>
      <vt:lpstr>No, but rather help the memory manager to do its job well!</vt:lpstr>
      <vt:lpstr>How ?</vt:lpstr>
      <vt:lpstr>memory management mechanisms</vt:lpstr>
      <vt:lpstr>Available Mechanisms</vt:lpstr>
      <vt:lpstr>Manual Retain Release (MRR)</vt:lpstr>
      <vt:lpstr>AutomaTIc Reference Counting (ARC)</vt:lpstr>
      <vt:lpstr>What’s a Garbage Collector?</vt:lpstr>
      <vt:lpstr>GC: basic process</vt:lpstr>
      <vt:lpstr>GC Algorithms</vt:lpstr>
      <vt:lpstr>Mark-Sweep Garbage Collection</vt:lpstr>
      <vt:lpstr>Mark-Compact Garbage Collection</vt:lpstr>
      <vt:lpstr>Copying Garbage Collection (Cheney's algorithm)</vt:lpstr>
      <vt:lpstr>Generational Garbage Collection</vt:lpstr>
      <vt:lpstr>Node.js V8 GC (Orinoco)</vt:lpstr>
      <vt:lpstr>Good to know (FinalizationRegistry)</vt:lpstr>
      <vt:lpstr>Java GC algorithms</vt:lpstr>
      <vt:lpstr>Have you detected a flaw?</vt:lpstr>
      <vt:lpstr>Memory Violations</vt:lpstr>
      <vt:lpstr>Types of memory errors</vt:lpstr>
      <vt:lpstr>Présentation PowerPoint</vt:lpstr>
      <vt:lpstr>Présentation PowerPoint</vt:lpstr>
      <vt:lpstr>Présentation PowerPoint</vt:lpstr>
      <vt:lpstr>Buffer overflow</vt:lpstr>
      <vt:lpstr>Buffer overflow</vt:lpstr>
      <vt:lpstr>Présentation PowerPoint</vt:lpstr>
      <vt:lpstr>Dangling pointers</vt:lpstr>
      <vt:lpstr>Présentation PowerPoint</vt:lpstr>
      <vt:lpstr>Promise &amp; Dangling Pointers</vt:lpstr>
      <vt:lpstr>Dangling / Floating Promises</vt:lpstr>
      <vt:lpstr>Stack Overflow</vt:lpstr>
      <vt:lpstr>Stack Overflow: Tail Call Optimization &amp; Trampoline</vt:lpstr>
      <vt:lpstr>Java &amp; Javascript Trampoline</vt:lpstr>
      <vt:lpstr>Out of Memory (OOM)</vt:lpstr>
      <vt:lpstr>OOM</vt:lpstr>
      <vt:lpstr>Javascript Scope</vt:lpstr>
      <vt:lpstr>Undeclared or accidental global variables</vt:lpstr>
      <vt:lpstr>Memory leak: Forgotten timers (setTimeout and setInterval)</vt:lpstr>
      <vt:lpstr>Memory leak: Out of DOM reference (Event listeners)</vt:lpstr>
      <vt:lpstr>Memory leak: Out of DOM reference (Event listeners)</vt:lpstr>
      <vt:lpstr>Multithreading and Race condition</vt:lpstr>
      <vt:lpstr>Good to know: WeakMap and WeakSet</vt:lpstr>
      <vt:lpstr>Tips: Node.js memory analysis</vt:lpstr>
      <vt:lpstr>conclusion</vt:lpstr>
      <vt:lpstr>Conclusion</vt:lpstr>
      <vt:lpstr>Présentation PowerPoint</vt:lpstr>
      <vt:lpstr>Books</vt:lpstr>
      <vt:lpstr>Thank you !</vt:lpstr>
      <vt:lpstr>Open Philosophical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avoid memory issues?</dc:title>
  <dc:creator>BEN KHALFALLAH Hela ItimAsrScoVdf</dc:creator>
  <cp:lastModifiedBy>BEN KHALFALLAH Hela ItimAsrScoVdf</cp:lastModifiedBy>
  <cp:revision>1</cp:revision>
  <dcterms:created xsi:type="dcterms:W3CDTF">2023-03-15T07:39:01Z</dcterms:created>
  <dcterms:modified xsi:type="dcterms:W3CDTF">2023-03-16T12:35:23Z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401b303-ecb1-4a9d-936a-70858c2d9a3e_Enabled">
    <vt:lpwstr>true</vt:lpwstr>
  </property>
  <property fmtid="{D5CDD505-2E9C-101B-9397-08002B2CF9AE}" pid="3" name="MSIP_Label_a401b303-ecb1-4a9d-936a-70858c2d9a3e_SetDate">
    <vt:lpwstr>2023-03-15T07:40:17Z</vt:lpwstr>
  </property>
  <property fmtid="{D5CDD505-2E9C-101B-9397-08002B2CF9AE}" pid="4" name="MSIP_Label_a401b303-ecb1-4a9d-936a-70858c2d9a3e_Method">
    <vt:lpwstr>Privileged</vt:lpwstr>
  </property>
  <property fmtid="{D5CDD505-2E9C-101B-9397-08002B2CF9AE}" pid="5" name="MSIP_Label_a401b303-ecb1-4a9d-936a-70858c2d9a3e_Name">
    <vt:lpwstr>a401b303-ecb1-4a9d-936a-70858c2d9a3e</vt:lpwstr>
  </property>
  <property fmtid="{D5CDD505-2E9C-101B-9397-08002B2CF9AE}" pid="6" name="MSIP_Label_a401b303-ecb1-4a9d-936a-70858c2d9a3e_SiteId">
    <vt:lpwstr>c9a7d621-4bc4-4407-b730-f428e656aa9e</vt:lpwstr>
  </property>
  <property fmtid="{D5CDD505-2E9C-101B-9397-08002B2CF9AE}" pid="7" name="MSIP_Label_a401b303-ecb1-4a9d-936a-70858c2d9a3e_ActionId">
    <vt:lpwstr>90ab3e8a-f3bc-4299-afc5-975d8f0af1ad</vt:lpwstr>
  </property>
  <property fmtid="{D5CDD505-2E9C-101B-9397-08002B2CF9AE}" pid="8" name="MSIP_Label_a401b303-ecb1-4a9d-936a-70858c2d9a3e_ContentBits">
    <vt:lpwstr>0</vt:lpwstr>
  </property>
  <property fmtid="{D5CDD505-2E9C-101B-9397-08002B2CF9AE}" pid="9" name="ContentTypeId">
    <vt:lpwstr>0x0101006286E303151E22479DBB63C25A6E8F9C</vt:lpwstr>
  </property>
</Properties>
</file>